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0" r:id="rId4"/>
    <p:sldId id="261" r:id="rId5"/>
    <p:sldId id="262" r:id="rId6"/>
    <p:sldId id="258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839104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«Кружок </a:t>
            </a:r>
            <a:r>
              <a:rPr lang="ru-RU" dirty="0" err="1" smtClean="0">
                <a:solidFill>
                  <a:srgbClr val="7030A0"/>
                </a:solidFill>
              </a:rPr>
              <a:t>Лего</a:t>
            </a:r>
            <a:r>
              <a:rPr lang="ru-RU" dirty="0" smtClean="0">
                <a:solidFill>
                  <a:srgbClr val="7030A0"/>
                </a:solidFill>
              </a:rPr>
              <a:t>-КЛУБ»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(</a:t>
            </a:r>
            <a:r>
              <a:rPr lang="ru-RU" sz="1600" dirty="0" smtClean="0">
                <a:solidFill>
                  <a:srgbClr val="002060"/>
                </a:solidFill>
              </a:rPr>
              <a:t>для детей 4-6 лет)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baseline="-25000" dirty="0">
                <a:solidFill>
                  <a:srgbClr val="7030A0"/>
                </a:solidFill>
              </a:rPr>
              <a:t> 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Picture 3" descr="C:\Users\Кнопка\Desktop\im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302" y="2276872"/>
            <a:ext cx="3488432" cy="26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Кнопка\Desktop\legos-transparent-background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2232248" cy="326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140968"/>
            <a:ext cx="3404930" cy="2606030"/>
          </a:xfrm>
        </p:spPr>
      </p:pic>
    </p:spTree>
    <p:extLst>
      <p:ext uri="{BB962C8B-B14F-4D97-AF65-F5344CB8AC3E}">
        <p14:creationId xmlns:p14="http://schemas.microsoft.com/office/powerpoint/2010/main" val="36348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504056"/>
          </a:xfrm>
        </p:spPr>
        <p:txBody>
          <a:bodyPr/>
          <a:lstStyle/>
          <a:p>
            <a:pPr algn="ctr"/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56" y="1196752"/>
            <a:ext cx="3680564" cy="24003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96752"/>
            <a:ext cx="3632448" cy="23419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17032"/>
            <a:ext cx="3672408" cy="2975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17032"/>
            <a:ext cx="3816424" cy="29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1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307926"/>
          </a:xfrm>
        </p:spPr>
        <p:txBody>
          <a:bodyPr/>
          <a:lstStyle/>
          <a:p>
            <a:r>
              <a:rPr lang="ru-RU" b="0" dirty="0" smtClean="0"/>
              <a:t>           </a:t>
            </a:r>
            <a:r>
              <a:rPr lang="ru-RU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обществу необходимы социально активные, самостоятельные и творческие люди, способные к саморазвитию. Инновационные процессы в системе образования требуют новой организации системы в целом. Особое значение придается дошкольному воспитанию и образованию. Ведь именно в этот период закладываются фундаментальные компоненты становления личности ребенка</a:t>
            </a:r>
            <a:r>
              <a:rPr lang="ru-RU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0" dirty="0" smtClean="0">
              <a:solidFill>
                <a:srgbClr val="7030A0"/>
              </a:solidFill>
            </a:endParaRPr>
          </a:p>
          <a:p>
            <a:r>
              <a:rPr lang="ru-RU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конструирования дети учатся работать с предложенными инструкциями, формируются умения сотрудничать с партнером, работать в коллективе. </a:t>
            </a:r>
            <a:endParaRPr lang="ru-RU" b="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ЛЕГО-технология </a:t>
            </a:r>
            <a:r>
              <a:rPr lang="ru-RU" b="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объединяет элементы игры с экспериментированием, а, следовательно, активизирует мыслительно-речевую деятельность дошкольников. Дети с удовольствием рассказывают о своих постройках, проговаривают последовательность своих действий, оценивают ту или иную конструктивную ситуацию. Они выполняют задания, требующие активизации мыслительной деятельности, например, достроить постройку по заданному признаку или условиям. Речевые ситуации, возникающие в процессе создания построек и игр с ними, способствуют расширению словарного запаса, развитию дилогической и монологической речи, которая служит одним из важнейших средств активной деятельности человека. Решаются многие задачи обучения: развиваются коммуникативные навыки, совершенствуется умение обобщать и делать выводы.</a:t>
            </a:r>
            <a:endParaRPr lang="ru-RU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Кнопка\Desktop\lego-word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869160"/>
            <a:ext cx="3200400" cy="184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46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09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2068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основывается на следующих педагогических принципах: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личностно ориентированного подхода (обращение к опыту 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ребенка)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природосообразности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(учитывается возраст воспитанников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систематичности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последовательности, повторяемости и наглядности обучения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простого – к сложному» (одна тема подается с возрастанием степени сложности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занятий: </a:t>
            </a: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игровая, практическая, комбинированная, соревновательная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конструирования: </a:t>
            </a:r>
          </a:p>
          <a:p>
            <a:pPr marL="0" indent="0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образцу, по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условиям, замыслу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77072"/>
            <a:ext cx="3888432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58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22960" y="320041"/>
            <a:ext cx="752094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876356" cy="568863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процессе занятий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конструированием дети: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память, внимание, умение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фантазировать, творчески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мыслить;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счете, пропорции,  форме, симметрии, прочности и устойчивости конструкции; </a:t>
            </a:r>
            <a:endParaRPr lang="ru-RU" sz="20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различные конструкции по рисунку, схеме, условиям, по словесной инструкции и объединённые общей </a:t>
            </a: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темой;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Учатся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общаться, устраивать совместные игры, уважать свой и чужой труд.</a:t>
            </a:r>
          </a:p>
          <a:p>
            <a:pPr algn="ctr"/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 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детям воплощать в жизнь свои задумки, строить и фантазировать, увлечённо работая и видя конечный результат.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5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948364" cy="59766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результаты: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В ходе работы по </a:t>
            </a:r>
            <a:r>
              <a:rPr lang="ru-RU" dirty="0" smtClean="0">
                <a:solidFill>
                  <a:srgbClr val="FF0000"/>
                </a:solidFill>
              </a:rPr>
              <a:t>ЛЕГО-конструированию </a:t>
            </a:r>
            <a:r>
              <a:rPr lang="ru-RU" dirty="0">
                <a:solidFill>
                  <a:srgbClr val="FF0000"/>
                </a:solidFill>
              </a:rPr>
              <a:t>ребенок должны знать:</a:t>
            </a:r>
            <a:endParaRPr lang="ru-RU" sz="1400" dirty="0">
              <a:solidFill>
                <a:srgbClr val="FF000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основные детали </a:t>
            </a:r>
            <a:r>
              <a:rPr lang="ru-RU" dirty="0" smtClean="0">
                <a:solidFill>
                  <a:srgbClr val="0070C0"/>
                </a:solidFill>
              </a:rPr>
              <a:t>ЛЕГО-конструктора </a:t>
            </a:r>
            <a:r>
              <a:rPr lang="ru-RU" dirty="0">
                <a:solidFill>
                  <a:srgbClr val="0070C0"/>
                </a:solidFill>
              </a:rPr>
              <a:t>(назначение, особенности);</a:t>
            </a:r>
            <a:endParaRPr lang="ru-RU" sz="1400" dirty="0">
              <a:solidFill>
                <a:srgbClr val="0070C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простейшие основы механики (устойчивость конструкций, прочность соединения, виды соединения деталей механизма);</a:t>
            </a:r>
            <a:endParaRPr lang="ru-RU" sz="1400" dirty="0">
              <a:solidFill>
                <a:srgbClr val="0070C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виды конструкций: плоские, объёмные, неподвижное и подвижное соединение деталей;</a:t>
            </a:r>
            <a:endParaRPr lang="ru-RU" sz="1400" dirty="0">
              <a:solidFill>
                <a:srgbClr val="0070C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технологическую последовательность изготовления несложных конструкций.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Уметь:</a:t>
            </a:r>
            <a:endParaRPr lang="ru-RU" sz="1400" dirty="0">
              <a:solidFill>
                <a:srgbClr val="FF000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осуществлять подбор деталей, необходимых для конструирования (по виду и цвету);</a:t>
            </a:r>
            <a:endParaRPr lang="ru-RU" sz="1400" dirty="0">
              <a:solidFill>
                <a:srgbClr val="0070C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конструировать, ориентируясь на пошаговую схему изготовления конструкции;</a:t>
            </a:r>
            <a:endParaRPr lang="ru-RU" sz="1400" dirty="0">
              <a:solidFill>
                <a:srgbClr val="0070C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конструировать по образцу;</a:t>
            </a:r>
            <a:endParaRPr lang="ru-RU" sz="1400" dirty="0">
              <a:solidFill>
                <a:srgbClr val="0070C0"/>
              </a:solidFill>
            </a:endParaRPr>
          </a:p>
          <a:p>
            <a:pPr lvl="1"/>
            <a:r>
              <a:rPr lang="ru-RU" dirty="0">
                <a:solidFill>
                  <a:srgbClr val="0070C0"/>
                </a:solidFill>
              </a:rPr>
              <a:t>с помощью педагога анализировать, планировать предстоящую практическую работу, осуществлять контроль качества результатов собственной практической деятельности; самостоятельно определять количество деталей в конструкции моделей; реализовывать творческий замысел.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 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423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7606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ЛЕГО-КЛУБ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08720"/>
            <a:ext cx="3312368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36712"/>
            <a:ext cx="3687836" cy="274091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2940" y="3686756"/>
            <a:ext cx="3105512" cy="316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37960"/>
            <a:ext cx="3960440" cy="310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61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792088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схемам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20538" y="1380778"/>
            <a:ext cx="3200400" cy="24003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76" y="1052736"/>
            <a:ext cx="3200400" cy="24003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90456" y="3838736"/>
            <a:ext cx="3068960" cy="25375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49408"/>
            <a:ext cx="3231240" cy="274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73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188640"/>
            <a:ext cx="7520940" cy="57606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замыслу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312368" cy="25671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80728"/>
            <a:ext cx="3672408" cy="26883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27712"/>
            <a:ext cx="3888432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933056"/>
            <a:ext cx="3330116" cy="27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5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260648"/>
            <a:ext cx="7520940" cy="576064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по условиям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94" y="1308770"/>
            <a:ext cx="3200400" cy="24003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4744"/>
            <a:ext cx="3200400" cy="240030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05064"/>
            <a:ext cx="3744416" cy="28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30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546</TotalTime>
  <Words>263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Углы</vt:lpstr>
      <vt:lpstr> «Кружок Лего-КЛУБ»  (для детей 4-6 лет)  </vt:lpstr>
      <vt:lpstr>Презентация PowerPoint</vt:lpstr>
      <vt:lpstr>Презентация PowerPoint</vt:lpstr>
      <vt:lpstr>Презентация PowerPoint</vt:lpstr>
      <vt:lpstr>Презентация PowerPoint</vt:lpstr>
      <vt:lpstr>ЛЕГО-КЛУБ</vt:lpstr>
      <vt:lpstr>конструирование по схемам</vt:lpstr>
      <vt:lpstr>Конструирование по замыслу</vt:lpstr>
      <vt:lpstr>Конструирование по условиям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Кнопка</dc:creator>
  <cp:lastModifiedBy>User1</cp:lastModifiedBy>
  <cp:revision>19</cp:revision>
  <dcterms:created xsi:type="dcterms:W3CDTF">2019-02-04T11:13:34Z</dcterms:created>
  <dcterms:modified xsi:type="dcterms:W3CDTF">2020-02-03T08:41:11Z</dcterms:modified>
</cp:coreProperties>
</file>