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25"/>
  </p:notesMasterIdLst>
  <p:sldIdLst>
    <p:sldId id="256" r:id="rId2"/>
    <p:sldId id="296" r:id="rId3"/>
    <p:sldId id="327" r:id="rId4"/>
    <p:sldId id="326" r:id="rId5"/>
    <p:sldId id="332" r:id="rId6"/>
    <p:sldId id="339" r:id="rId7"/>
    <p:sldId id="329" r:id="rId8"/>
    <p:sldId id="334" r:id="rId9"/>
    <p:sldId id="335" r:id="rId10"/>
    <p:sldId id="342" r:id="rId11"/>
    <p:sldId id="346" r:id="rId12"/>
    <p:sldId id="348" r:id="rId13"/>
    <p:sldId id="347" r:id="rId14"/>
    <p:sldId id="336" r:id="rId15"/>
    <p:sldId id="341" r:id="rId16"/>
    <p:sldId id="331" r:id="rId17"/>
    <p:sldId id="321" r:id="rId18"/>
    <p:sldId id="322" r:id="rId19"/>
    <p:sldId id="304" r:id="rId20"/>
    <p:sldId id="333" r:id="rId21"/>
    <p:sldId id="325" r:id="rId22"/>
    <p:sldId id="320" r:id="rId23"/>
    <p:sldId id="32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3" autoAdjust="0"/>
    <p:restoredTop sz="86330" autoAdjust="0"/>
  </p:normalViewPr>
  <p:slideViewPr>
    <p:cSldViewPr>
      <p:cViewPr varScale="1">
        <p:scale>
          <a:sx n="90" d="100"/>
          <a:sy n="90" d="100"/>
        </p:scale>
        <p:origin x="-32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EA3DD-B503-46F4-91AD-57C243882C0F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78253-FB74-4B69-B3B5-BD0186324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818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Первое занятие в </a:t>
            </a:r>
            <a:r>
              <a:rPr lang="ru-RU" sz="1200" b="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lang="ru-RU" sz="1200" b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Калининградском музее изобразительных искусств</a:t>
            </a:r>
            <a:r>
              <a:rPr lang="ru-RU" sz="1200" b="0" baseline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посвящено истории здания , в котором расположен музей</a:t>
            </a:r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78253-FB74-4B69-B3B5-BD0186324C2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детей</a:t>
            </a:r>
            <a:r>
              <a:rPr lang="ru-RU" baseline="0" dirty="0" smtClean="0"/>
              <a:t> проведена экскурсия по музе. </a:t>
            </a:r>
            <a:r>
              <a:rPr lang="ru-RU" baseline="0" smtClean="0"/>
              <a:t>Искусств.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78253-FB74-4B69-B3B5-BD0186324C2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>
    <p:newsflash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bg2">
                <a:lumMod val="75000"/>
              </a:schemeClr>
            </a:gs>
            <a:gs pos="100000">
              <a:schemeClr val="bg2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>
    <p:newsflash/>
    <p:sndAc>
      <p:stSnd>
        <p:snd r:embed="rId13" name="chimes.wav"/>
      </p:stSnd>
    </p:sndAc>
  </p:transition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jpeg"/><Relationship Id="rId4" Type="http://schemas.openxmlformats.org/officeDocument/2006/relationships/package" Target="../embeddings/____________Microsoft_Office_PowerPoint7.ppt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2.jpeg"/><Relationship Id="rId4" Type="http://schemas.openxmlformats.org/officeDocument/2006/relationships/package" Target="../embeddings/____________Microsoft_Office_PowerPoint8.ppt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3.jpeg"/><Relationship Id="rId4" Type="http://schemas.openxmlformats.org/officeDocument/2006/relationships/package" Target="../embeddings/____________Microsoft_Office_PowerPoint9.ppt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4.jpeg"/><Relationship Id="rId4" Type="http://schemas.openxmlformats.org/officeDocument/2006/relationships/package" Target="../embeddings/____________Microsoft_Office_PowerPoint10.ppt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package" Target="../embeddings/____________Microsoft_Office_PowerPoint11.ppt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8.jpeg"/><Relationship Id="rId4" Type="http://schemas.openxmlformats.org/officeDocument/2006/relationships/package" Target="../embeddings/____________Microsoft_Office_PowerPoint12.ppt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package" Target="../embeddings/____________Microsoft_Office_PowerPoint1.pptx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package" Target="../embeddings/____________Microsoft_Office_PowerPoint2.pptx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jpeg"/><Relationship Id="rId4" Type="http://schemas.openxmlformats.org/officeDocument/2006/relationships/package" Target="../embeddings/____________Microsoft_Office_PowerPoint3.ppt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jpeg"/><Relationship Id="rId4" Type="http://schemas.openxmlformats.org/officeDocument/2006/relationships/package" Target="../embeddings/____________Microsoft_Office_PowerPoint4.ppt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jpeg"/><Relationship Id="rId4" Type="http://schemas.openxmlformats.org/officeDocument/2006/relationships/package" Target="../embeddings/____________Microsoft_Office_PowerPoint5.ppt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package" Target="../embeddings/____________Microsoft_Office_PowerPoint6.ppt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684368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«Актуальность использования музейной педагогики в образовательном процессе.»</a:t>
            </a:r>
            <a:br>
              <a:rPr lang="ru-RU" sz="48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(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Приобщение дошкольников к культурно -историческому наследию своей страны посредством использования музейной педагогики)</a:t>
            </a:r>
            <a:endParaRPr lang="ru-RU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Малая 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Надежда Васильевна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11560" y="-321848"/>
            <a:ext cx="8208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занятий в Калининградском музее изобразительных искусств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0044608" y="-243408"/>
          <a:ext cx="4572000" cy="3429000"/>
        </p:xfrm>
        <a:graphic>
          <a:graphicData uri="http://schemas.openxmlformats.org/presentationml/2006/ole">
            <p:oleObj spid="_x0000_s46082" name="Презентация" r:id="rId4" imgW="3732227" imgH="2799498" progId="PowerPoint.Show.12">
              <p:embed/>
            </p:oleObj>
          </a:graphicData>
        </a:graphic>
      </p:graphicFrame>
      <p:pic>
        <p:nvPicPr>
          <p:cNvPr id="41987" name="Picture 3" descr="D:\фотографии разных лет\ДЕТСКИЙ САД\Занятие в худ. галерее\IMG_20181211_1128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1" y="1052736"/>
            <a:ext cx="8136904" cy="5400600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11560" y="-475737"/>
            <a:ext cx="8208912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занятий в Калининградском музее изобразительных искусств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0044608" y="-243408"/>
          <a:ext cx="4572000" cy="3429000"/>
        </p:xfrm>
        <a:graphic>
          <a:graphicData uri="http://schemas.openxmlformats.org/presentationml/2006/ole">
            <p:oleObj spid="_x0000_s52226" name="Презентация" r:id="rId4" imgW="3732227" imgH="2799498" progId="PowerPoint.Show.12">
              <p:embed/>
            </p:oleObj>
          </a:graphicData>
        </a:graphic>
      </p:graphicFrame>
      <p:pic>
        <p:nvPicPr>
          <p:cNvPr id="44035" name="Picture 3" descr="D:\фотографии разных лет\ДЕТСКИЙ САД\худ. галерея январь 2019\IMG_20190124_1137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857250"/>
            <a:ext cx="7488832" cy="5452070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11560" y="-321848"/>
            <a:ext cx="8208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занятий в Калининградском музее изобразительных искусств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0044608" y="-243408"/>
          <a:ext cx="4572000" cy="3429000"/>
        </p:xfrm>
        <a:graphic>
          <a:graphicData uri="http://schemas.openxmlformats.org/presentationml/2006/ole">
            <p:oleObj spid="_x0000_s54274" name="Презентация" r:id="rId4" imgW="3732227" imgH="2799498" progId="PowerPoint.Show.12">
              <p:embed/>
            </p:oleObj>
          </a:graphicData>
        </a:graphic>
      </p:graphicFrame>
      <p:pic>
        <p:nvPicPr>
          <p:cNvPr id="45060" name="Picture 4" descr="D:\фотографии разных лет\ДЕТСКИЙ САД\худ. галерея январь 2019\IMG_20190124_114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857250"/>
            <a:ext cx="7776864" cy="5452070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11560" y="-321848"/>
            <a:ext cx="8208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занятий в Калининградском музее изобразительных искусств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0044608" y="-243408"/>
          <a:ext cx="4572000" cy="3429000"/>
        </p:xfrm>
        <a:graphic>
          <a:graphicData uri="http://schemas.openxmlformats.org/presentationml/2006/ole">
            <p:oleObj spid="_x0000_s53250" name="Презентация" r:id="rId4" imgW="3732227" imgH="2799498" progId="PowerPoint.Show.12">
              <p:embed/>
            </p:oleObj>
          </a:graphicData>
        </a:graphic>
      </p:graphicFrame>
      <p:pic>
        <p:nvPicPr>
          <p:cNvPr id="45059" name="Picture 3" descr="D:\фотографии разных лет\ДЕТСКИЙ САД\худ. галерея январь 2019\IMG_20190124_1056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124744"/>
            <a:ext cx="7848872" cy="5112568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11560" y="-475737"/>
            <a:ext cx="8208912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занятий в Калининградском музее изобразительных искусств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0044608" y="-243408"/>
          <a:ext cx="4572000" cy="3429000"/>
        </p:xfrm>
        <a:graphic>
          <a:graphicData uri="http://schemas.openxmlformats.org/presentationml/2006/ole">
            <p:oleObj spid="_x0000_s39938" name="Презентация" r:id="rId4" imgW="3732227" imgH="2799498" progId="PowerPoint.Show.12">
              <p:embed/>
            </p:oleObj>
          </a:graphicData>
        </a:graphic>
      </p:graphicFrame>
      <p:pic>
        <p:nvPicPr>
          <p:cNvPr id="39939" name="Picture 3" descr="D:\фотографии разных лет\ДЕТСКИЙ САД\худ. галерея январь 2019\IMG_20190124_1105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764704"/>
            <a:ext cx="4104456" cy="3795886"/>
          </a:xfrm>
          <a:prstGeom prst="roundRect">
            <a:avLst/>
          </a:prstGeom>
          <a:noFill/>
        </p:spPr>
      </p:pic>
      <p:pic>
        <p:nvPicPr>
          <p:cNvPr id="39940" name="Picture 4" descr="D:\фотографии разных лет\ДЕТСКИЙ САД\худ. галерея январь 2019\IMG_20190124_110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764704"/>
            <a:ext cx="3744416" cy="3816424"/>
          </a:xfrm>
          <a:prstGeom prst="roundRect">
            <a:avLst/>
          </a:prstGeom>
          <a:noFill/>
        </p:spPr>
      </p:pic>
      <p:pic>
        <p:nvPicPr>
          <p:cNvPr id="39941" name="Picture 5" descr="D:\фотографии разных лет\ДЕТСКИЙ САД\худ. галерея январь 2019\IMG_20190124_1106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3905672"/>
            <a:ext cx="3888432" cy="2952328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11560" y="-660403"/>
            <a:ext cx="82089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занятий в Калининградском музее изобразительных искусств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0044608" y="-243408"/>
          <a:ext cx="4572000" cy="3429000"/>
        </p:xfrm>
        <a:graphic>
          <a:graphicData uri="http://schemas.openxmlformats.org/presentationml/2006/ole">
            <p:oleObj spid="_x0000_s45058" name="Презентация" r:id="rId4" imgW="3732227" imgH="2799498" progId="PowerPoint.Show.12">
              <p:embed/>
            </p:oleObj>
          </a:graphicData>
        </a:graphic>
      </p:graphicFrame>
      <p:pic>
        <p:nvPicPr>
          <p:cNvPr id="45061" name="Picture 5" descr="D:\фотографии разных лет\ДЕТСКИЙ САД\худ. галерея январь 2019\IMG-84c7b72c0e0e1d2ae87ed19a3875377b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980728"/>
            <a:ext cx="7704856" cy="5544616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8367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Дворец творчества детей и молодежи г. Калининграда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314096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музей Краеведения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 flipH="1" flipV="1">
            <a:off x="-1476672" y="5858798"/>
            <a:ext cx="72008" cy="5225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0" name="Picture 4" descr="D:\фотографии разных лет\ПОДГОТОВ, ГРУППА музей\IMG-55fd9debeb0a6a4410376e8e3fae7c2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4464496" cy="5544616"/>
          </a:xfrm>
          <a:prstGeom prst="roundRect">
            <a:avLst/>
          </a:prstGeom>
          <a:noFill/>
        </p:spPr>
      </p:pic>
      <p:pic>
        <p:nvPicPr>
          <p:cNvPr id="4101" name="Picture 5" descr="D:\фотографии разных лет\ПОДГОТОВ, ГРУППА музей\IMG-c68747f21d670ad9707d57ef6d3a0bb4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80728"/>
            <a:ext cx="3960440" cy="5544616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0"/>
            <a:ext cx="7125113" cy="1124745"/>
          </a:xfrm>
        </p:spPr>
        <p:txBody>
          <a:bodyPr/>
          <a:lstStyle/>
          <a:p>
            <a:pPr algn="ctr"/>
            <a:r>
              <a:rPr lang="ru-RU" sz="2400" b="1" dirty="0" smtClean="0"/>
              <a:t>Дворец творчества детей и молодежи г. Калининграда</a:t>
            </a:r>
            <a:endParaRPr lang="ru-RU" sz="2400" b="1" dirty="0"/>
          </a:p>
        </p:txBody>
      </p:sp>
      <p:pic>
        <p:nvPicPr>
          <p:cNvPr id="4" name="Picture 2" descr="D:\фотографии разных лет\ПОДГОТОВ, ГРУППА музей\IMG-d7dfe5828e8bf25a56215dd9d490ef0b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6120680" cy="5184576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0"/>
            <a:ext cx="7125113" cy="1124745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Дворец творчества детей и молодежи г. Калининграда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3" descr="D:\фотографии разных лет\ПОДГОТОВ, ГРУППА музей\IMG-db7aba41b35aa43fd8230e0cf429063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5904656" cy="5328592"/>
          </a:xfrm>
          <a:prstGeom prst="round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009443" y="1052737"/>
            <a:ext cx="6442877" cy="554461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467600" cy="9361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Дворец творчества детей и молодежи г. Калининграда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D:\фотографии разных лет\ПОДГОТОВ, ГРУППА музей\IMG-df1b7914fd182ac25f56cc5b953c2c2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24744"/>
            <a:ext cx="6624736" cy="5544616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548680"/>
            <a:ext cx="7560840" cy="5760639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Известно, что приобщение детей к культурно историческому наследию своей страны является средством формирования у них патриотических чувств и развития духовности. В этой связи посещение музея оказывает огромное положительное влияние. Музей приобщает ребенка к миру общечеловеческих ценностей. Дошкольник, приходя в музей за «красотой», приобщается к культуре, которая формирует в его душе значимость переживания увиденного.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Актуальность использования элементов музейной педагогики в ДОУ заключается в том, что ее средства позволяют эффективно реализовывать ФГОС. В части формирования целевых ориентиров, способствует овладению основными культурными способами деятельности, проявления инициативы и самостоятельности в разных видах деятельности, учит ребёнка проявлять любознательность, задавать вопросы взрослым и сверстникам, интересоваться причинно следственными связями, формирует умение самостоятельно придумывать объяснения явлениям природы и поступкам людей; склонен наблюдать, экспериментировать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467600" cy="9361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Дворец творчества детей и молодежи г. Калининграда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 descr="D:\фотографии разных лет\ПОДГОТОВ, ГРУППА музей\IMG-e61cd8b2b990ac728588cc17a3139ea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84784"/>
            <a:ext cx="6984776" cy="5184576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8367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Художественно-исторический музей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314096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музей Краеведения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3" y="616530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 flipH="1" flipV="1">
            <a:off x="-1476672" y="5858798"/>
            <a:ext cx="72008" cy="5225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D:\фотографии разных лет\фотографии с телефона\IMG_20180925_113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7632848" cy="5760640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7647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Художественно-исторический музей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314096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3" y="616530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 flipH="1" flipV="1">
            <a:off x="-1476672" y="5858798"/>
            <a:ext cx="72008" cy="5225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7" name="Picture 3" descr="D:\фотографии разных лет\фотографии с телефона\IMG_20180925_113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7992888" cy="5760640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8367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Художественно-исторический музей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314096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3" y="616530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 flipH="1" flipV="1">
            <a:off x="-1476672" y="5858798"/>
            <a:ext cx="72008" cy="5225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8" name="Picture 4" descr="D:\фотографии разных лет\фотографии с телефона\IMG_20180925_112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4032448" cy="5716016"/>
          </a:xfrm>
          <a:prstGeom prst="roundRect">
            <a:avLst/>
          </a:prstGeom>
          <a:noFill/>
        </p:spPr>
      </p:pic>
      <p:pic>
        <p:nvPicPr>
          <p:cNvPr id="6149" name="Picture 5" descr="D:\фотографии разных лет\фотографии с телефона\IMG_20180925_112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836712"/>
            <a:ext cx="4608512" cy="5688632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60648"/>
            <a:ext cx="8784976" cy="504057"/>
          </a:xfrm>
        </p:spPr>
        <p:txBody>
          <a:bodyPr/>
          <a:lstStyle/>
          <a:p>
            <a:pPr lvl="0" defTabSz="914400" fontAlgn="base"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занятий в Калининградском музее изобразительных искусств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Содержимое 3" descr="IMG-add446ec0a68e4a84ec118dd7e335a98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620688"/>
            <a:ext cx="6552728" cy="5904656"/>
          </a:xfrm>
          <a:prstGeom prst="ellipse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newsflash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971600" y="-914155"/>
            <a:ext cx="7200799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занятий в Калининградском музее изобразительных искусств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0044608" y="-243408"/>
          <a:ext cx="4572000" cy="3429000"/>
        </p:xfrm>
        <a:graphic>
          <a:graphicData uri="http://schemas.openxmlformats.org/presentationml/2006/ole">
            <p:oleObj spid="_x0000_s18434" name="Презентация" r:id="rId5" imgW="3732227" imgH="2799498" progId="PowerPoint.Show.12">
              <p:embed/>
            </p:oleObj>
          </a:graphicData>
        </a:graphic>
      </p:graphicFrame>
      <p:pic>
        <p:nvPicPr>
          <p:cNvPr id="10" name="Picture 5" descr="D:\фотографии разных лет\фотографии с телефона\IMG_20180918_1116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980728"/>
            <a:ext cx="8208912" cy="5184576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4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827584" y="-89310"/>
            <a:ext cx="770485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занятий в Калининградском музее изобразительных искусств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pic>
        <p:nvPicPr>
          <p:cNvPr id="14" name="Содержимое 13" descr="IMG_20181101_11031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1484784"/>
            <a:ext cx="4824536" cy="4896544"/>
          </a:xfrm>
          <a:prstGeom prst="roundRect">
            <a:avLst/>
          </a:prstGeom>
        </p:spPr>
      </p:pic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0044608" y="-243408"/>
          <a:ext cx="4572000" cy="3429000"/>
        </p:xfrm>
        <a:graphic>
          <a:graphicData uri="http://schemas.openxmlformats.org/presentationml/2006/ole">
            <p:oleObj spid="_x0000_s22530" name="Презентация" r:id="rId5" imgW="3732227" imgH="2799498" progId="PowerPoint.Show.12">
              <p:embed/>
            </p:oleObj>
          </a:graphicData>
        </a:graphic>
      </p:graphicFrame>
      <p:pic>
        <p:nvPicPr>
          <p:cNvPr id="1030" name="Picture 6" descr="D:\фотографии разных лет\фотографии с телефона\IMG_20180918_1116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484784"/>
            <a:ext cx="4427984" cy="4824536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11560" y="-321848"/>
            <a:ext cx="8208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занятий в Калининградском музее изобразительных искусств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0044608" y="-243408"/>
          <a:ext cx="4572000" cy="3429000"/>
        </p:xfrm>
        <a:graphic>
          <a:graphicData uri="http://schemas.openxmlformats.org/presentationml/2006/ole">
            <p:oleObj spid="_x0000_s43010" name="Презентация" r:id="rId4" imgW="3732227" imgH="2799498" progId="PowerPoint.Show.12">
              <p:embed/>
            </p:oleObj>
          </a:graphicData>
        </a:graphic>
      </p:graphicFrame>
      <p:pic>
        <p:nvPicPr>
          <p:cNvPr id="40963" name="Picture 3" descr="D:\фотографии разных лет\ДЕТСКИЙ САД\Занятие в худ. галерее\IMG_20180918_114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857250"/>
            <a:ext cx="7632848" cy="5668094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259632" y="-306460"/>
            <a:ext cx="633670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занятий в Калининградском музее изобразительных искусств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0044608" y="-243408"/>
          <a:ext cx="4572000" cy="3429000"/>
        </p:xfrm>
        <a:graphic>
          <a:graphicData uri="http://schemas.openxmlformats.org/presentationml/2006/ole">
            <p:oleObj spid="_x0000_s20482" name="Презентация" r:id="rId4" imgW="3732227" imgH="2799498" progId="PowerPoint.Show.12">
              <p:embed/>
            </p:oleObj>
          </a:graphicData>
        </a:graphic>
      </p:graphicFrame>
      <p:pic>
        <p:nvPicPr>
          <p:cNvPr id="1031" name="Picture 7" descr="D:\фотографии разных лет\фотографии с телефона\IMG_20180918_114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620688"/>
            <a:ext cx="5040560" cy="5976664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83568" y="-671610"/>
            <a:ext cx="763284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занятий в Калининградском музее изобразительных искусств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0044608" y="-243408"/>
          <a:ext cx="4572000" cy="3429000"/>
        </p:xfrm>
        <a:graphic>
          <a:graphicData uri="http://schemas.openxmlformats.org/presentationml/2006/ole">
            <p:oleObj spid="_x0000_s37890" name="Презентация" r:id="rId4" imgW="3732227" imgH="2799498" progId="PowerPoint.Show.12">
              <p:embed/>
            </p:oleObj>
          </a:graphicData>
        </a:graphic>
      </p:graphicFrame>
      <p:pic>
        <p:nvPicPr>
          <p:cNvPr id="37891" name="Picture 3" descr="D:\фотографии разных лет\ДЕТСКИЙ САД\Занятие в худ. галерее\IMG-35edf969d7a652b3a75334108ed89889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836712"/>
            <a:ext cx="7848872" cy="5661248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11560" y="-321848"/>
            <a:ext cx="8208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занятий в Калининградском музее изобразительных искусств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10044608" y="-243408"/>
          <a:ext cx="4572000" cy="3429000"/>
        </p:xfrm>
        <a:graphic>
          <a:graphicData uri="http://schemas.openxmlformats.org/presentationml/2006/ole">
            <p:oleObj spid="_x0000_s38914" name="Презентация" r:id="rId4" imgW="3732227" imgH="2799498" progId="PowerPoint.Show.12">
              <p:embed/>
            </p:oleObj>
          </a:graphicData>
        </a:graphic>
      </p:graphicFrame>
      <p:pic>
        <p:nvPicPr>
          <p:cNvPr id="38915" name="Picture 3" descr="D:\фотографии разных лет\ДЕТСКИЙ САД\Занятие в худ. галерее\IMG_20181211_1127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916832"/>
            <a:ext cx="4536504" cy="4320480"/>
          </a:xfrm>
          <a:prstGeom prst="ellipse">
            <a:avLst/>
          </a:prstGeom>
          <a:noFill/>
        </p:spPr>
      </p:pic>
      <p:pic>
        <p:nvPicPr>
          <p:cNvPr id="38916" name="Picture 4" descr="D:\фотографии разных лет\ДЕТСКИЙ САД\Занятие в худ. галерее\IMG_20181211_1128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916832"/>
            <a:ext cx="4176464" cy="4320480"/>
          </a:xfrm>
          <a:prstGeom prst="ellipse">
            <a:avLst/>
          </a:prstGeom>
          <a:noFill/>
        </p:spPr>
      </p:pic>
    </p:spTree>
  </p:cSld>
  <p:clrMapOvr>
    <a:masterClrMapping/>
  </p:clrMapOvr>
  <p:transition>
    <p:newsflash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905</TotalTime>
  <Words>239</Words>
  <Application>Microsoft Office PowerPoint</Application>
  <PresentationFormat>Экран (4:3)</PresentationFormat>
  <Paragraphs>71</Paragraphs>
  <Slides>23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Spring</vt:lpstr>
      <vt:lpstr>Презентация</vt:lpstr>
      <vt:lpstr>  «Актуальность использования музейной педагогики в образовательном процессе.»   (Приобщение дошкольников к культурно -историческому наследию своей страны посредством использования музейной педагогики)</vt:lpstr>
      <vt:lpstr>Слайд 2</vt:lpstr>
      <vt:lpstr>  Во время занятий в Калининградском музее изобразительных искусств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Дворец творчества детей и молодежи г. Калининграда</vt:lpstr>
      <vt:lpstr>Дворец творчества детей и молодежи г. Калининграда</vt:lpstr>
      <vt:lpstr>Дворец творчества детей и молодежи г. Калининграда</vt:lpstr>
      <vt:lpstr>Дворец творчества детей и молодежи г. Калининграда</vt:lpstr>
      <vt:lpstr>Дворец творчества детей и молодежи г. Калининграда</vt:lpstr>
      <vt:lpstr>Художественно-исторический музей</vt:lpstr>
      <vt:lpstr>Художественно-исторический музей</vt:lpstr>
      <vt:lpstr>Художественно-исторический музей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Музейная педагогика как форма работы с детьми и родителями в ДОУ</dc:title>
  <cp:lastModifiedBy>NADIA</cp:lastModifiedBy>
  <cp:revision>108</cp:revision>
  <dcterms:modified xsi:type="dcterms:W3CDTF">2019-10-20T16:27:31Z</dcterms:modified>
</cp:coreProperties>
</file>