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8A9-2B19-480F-8A98-C6046B42985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751A-A97F-49C0-A40B-C8F85069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Лето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Идем собирать урожай</a:t>
            </a:r>
            <a:endParaRPr lang="ru-RU" sz="3200" dirty="0"/>
          </a:p>
        </p:txBody>
      </p:sp>
      <p:pic>
        <p:nvPicPr>
          <p:cNvPr id="4" name="Содержимое 3" descr="IMG_4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Вырастили кабачки</a:t>
            </a:r>
            <a:endParaRPr lang="ru-RU" sz="3200" dirty="0"/>
          </a:p>
        </p:txBody>
      </p:sp>
      <p:pic>
        <p:nvPicPr>
          <p:cNvPr id="4" name="Содержимое 3" descr="IMG_4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Вот такие!</a:t>
            </a:r>
            <a:endParaRPr lang="ru-RU" sz="3200" dirty="0"/>
          </a:p>
        </p:txBody>
      </p:sp>
      <p:pic>
        <p:nvPicPr>
          <p:cNvPr id="4" name="Содержимое 3" descr="IMG_4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на свежем воздухе</a:t>
            </a:r>
            <a:endParaRPr lang="ru-RU" dirty="0"/>
          </a:p>
        </p:txBody>
      </p:sp>
      <p:pic>
        <p:nvPicPr>
          <p:cNvPr id="4" name="Содержимое 3" descr="IMG_4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Игры с песком</a:t>
            </a:r>
            <a:endParaRPr lang="ru-RU" sz="3200" dirty="0"/>
          </a:p>
        </p:txBody>
      </p:sp>
      <p:pic>
        <p:nvPicPr>
          <p:cNvPr id="4" name="Содержимое 3" descr="IMG_4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нас свое море</a:t>
            </a:r>
            <a:endParaRPr lang="ru-RU" sz="3200" dirty="0"/>
          </a:p>
        </p:txBody>
      </p:sp>
      <p:pic>
        <p:nvPicPr>
          <p:cNvPr id="4" name="Содержимое 3" descr="IMG_4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Эксперимент с воздухом</a:t>
            </a:r>
            <a:endParaRPr lang="ru-RU" sz="3200" dirty="0"/>
          </a:p>
        </p:txBody>
      </p:sp>
      <p:pic>
        <p:nvPicPr>
          <p:cNvPr id="4" name="Содержимое 3" descr="IMG_4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Другой эксперимент</a:t>
            </a:r>
            <a:endParaRPr lang="ru-RU" sz="3200" dirty="0"/>
          </a:p>
        </p:txBody>
      </p:sp>
      <p:pic>
        <p:nvPicPr>
          <p:cNvPr id="4" name="Содержимое 3" descr="IMG_4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Повторяем буквы</a:t>
            </a:r>
            <a:endParaRPr lang="ru-RU" sz="3200" dirty="0"/>
          </a:p>
        </p:txBody>
      </p:sp>
      <p:pic>
        <p:nvPicPr>
          <p:cNvPr id="4" name="Содержимое 3" descr="IMG_4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 в футбол</a:t>
            </a:r>
            <a:endParaRPr lang="ru-RU" sz="3200" dirty="0"/>
          </a:p>
        </p:txBody>
      </p:sp>
      <p:pic>
        <p:nvPicPr>
          <p:cNvPr id="4" name="Содержимое 3" descr="IMG_4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Поливаем цветы</a:t>
            </a:r>
            <a:endParaRPr lang="ru-RU" sz="3200" dirty="0"/>
          </a:p>
        </p:txBody>
      </p:sp>
      <p:pic>
        <p:nvPicPr>
          <p:cNvPr id="4" name="Содержимое 3" descr="IMG_4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Лето в детском саду</vt:lpstr>
      <vt:lpstr>Игра на свежем воздухе</vt:lpstr>
      <vt:lpstr>Игры с песком</vt:lpstr>
      <vt:lpstr>У нас свое море</vt:lpstr>
      <vt:lpstr>Эксперимент с воздухом</vt:lpstr>
      <vt:lpstr>Другой эксперимент</vt:lpstr>
      <vt:lpstr>Повторяем буквы</vt:lpstr>
      <vt:lpstr>Игра в футбол</vt:lpstr>
      <vt:lpstr>Поливаем цветы</vt:lpstr>
      <vt:lpstr>Идем собирать урожай</vt:lpstr>
      <vt:lpstr>Вырастили кабачки</vt:lpstr>
      <vt:lpstr>Вот такие!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в детском саду</dc:title>
  <dc:creator>Миша</dc:creator>
  <cp:lastModifiedBy>Миша</cp:lastModifiedBy>
  <cp:revision>4</cp:revision>
  <dcterms:created xsi:type="dcterms:W3CDTF">2020-11-02T12:23:46Z</dcterms:created>
  <dcterms:modified xsi:type="dcterms:W3CDTF">2020-11-04T17:13:16Z</dcterms:modified>
</cp:coreProperties>
</file>