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76" r:id="rId3"/>
    <p:sldId id="262" r:id="rId4"/>
    <p:sldId id="267" r:id="rId5"/>
    <p:sldId id="266" r:id="rId6"/>
    <p:sldId id="268" r:id="rId7"/>
    <p:sldId id="269" r:id="rId8"/>
    <p:sldId id="270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3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9932-E834-4CBB-AF11-49E19B254D32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D984A-EC22-4DB7-A03D-B26065110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984A-EC22-4DB7-A03D-B26065110D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7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984A-EC22-4DB7-A03D-B26065110D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984A-EC22-4DB7-A03D-B26065110D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79912" y="1196752"/>
            <a:ext cx="5184576" cy="41212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Подготовка и </a:t>
            </a:r>
            <a:r>
              <a:rPr lang="ru-RU" sz="4000" b="1" smtClean="0">
                <a:solidFill>
                  <a:srgbClr val="FFC000"/>
                </a:solidFill>
                <a:latin typeface="Monotype Corsiva" pitchFamily="66" charset="0"/>
              </a:rPr>
              <a:t>встреча </a:t>
            </a:r>
            <a:r>
              <a:rPr lang="ru-RU" sz="4000" b="1" smtClean="0">
                <a:solidFill>
                  <a:srgbClr val="FFC000"/>
                </a:solidFill>
                <a:latin typeface="Monotype Corsiva" pitchFamily="66" charset="0"/>
              </a:rPr>
              <a:t>Нового года - 2020»</a:t>
            </a: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младшая группа №3</a:t>
            </a:r>
            <a:b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«Янтарики»</a:t>
            </a:r>
          </a:p>
          <a:p>
            <a:pPr algn="r">
              <a:buNone/>
            </a:pPr>
            <a:endParaRPr lang="ru-RU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500" b="1" dirty="0" smtClean="0">
                <a:solidFill>
                  <a:srgbClr val="FFC000"/>
                </a:solidFill>
                <a:latin typeface="Monotype Corsiva" pitchFamily="66" charset="0"/>
              </a:rPr>
              <a:t>Воспитатель: Малая Н.В.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0087">
            <a:off x="1629635" y="2087467"/>
            <a:ext cx="6552227" cy="2407176"/>
          </a:xfrm>
        </p:spPr>
        <p:txBody>
          <a:bodyPr>
            <a:normAutofit fontScale="90000"/>
          </a:bodyPr>
          <a:lstStyle/>
          <a:p>
            <a:r>
              <a:rPr lang="ru-RU" sz="55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55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500" b="1" dirty="0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  <a:br>
              <a:rPr lang="ru-RU" sz="55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5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55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Новый год это один из самых весёлых и волшебных праздников, который любят, ждут, готовят и отмечают как дети, так и взрослые. Новый год принято считать семейным праздником. Добрая традиция празднования Нового года, побуждает собираться вместе с друзьями, родственниками, дарить друг другу подарки, доставлять всем радость. И в детском саду, в преддверии Нового года, этот праздник объединяет  детей, воспитателей и родителей воспитанников в одну большую дружную семью, которая хлопочет, суетится, готовит сюрпризы к торжеству.</a:t>
            </a:r>
          </a:p>
          <a:p>
            <a:pPr algn="just">
              <a:buNone/>
            </a:pP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Детский сад РАБОТА\телефон вайбер 2019-2020\младшая групппа\подготовка к новому году\IMG_20191209_093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3645024"/>
            <a:ext cx="2664296" cy="2808313"/>
          </a:xfrm>
          <a:prstGeom prst="hept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етский сад РАБОТА\телефон вайбер 2019-2020\младшая групппа\подготовка к новому году\IMG_20191209_093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2880320" cy="2850256"/>
          </a:xfrm>
          <a:prstGeom prst="hept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D:\Детский сад РАБОТА\телефон вайбер 2019-2020\младшая групппа\подготовка к новому году\IMG_20191209_09334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404664"/>
            <a:ext cx="4212976" cy="3744416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5256584" cy="9807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    </a:t>
            </a:r>
            <a:b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Коллективная работа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latin typeface="Monotype Corsiva" pitchFamily="66" charset="0"/>
              </a:rPr>
              <a:t>Елочные бусы»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4464496" cy="3600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 преддверии Нового года, мы решили украсить группу привлекая наших маленьких воспитанников.</a:t>
            </a:r>
          </a:p>
          <a:p>
            <a:pPr algn="just"/>
            <a:r>
              <a:rPr lang="ru-RU" sz="1500" b="1" i="1" u="sng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расширить знания детей об обычаях и  традициях празднования Нового года, на  формирование представлений о зиме как времени года и знаний примет зимнего</a:t>
            </a:r>
          </a:p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периода</a:t>
            </a:r>
          </a:p>
          <a:p>
            <a:pPr algn="ctr"/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изготовить бусы из фольги. Учить детей целенаправленно сминать пальцами лист мягкой фольги в тугой комок; использовать изобразительные средства (ритм, цвет и величина) для создания ярких, праздничных бус – украшения елки. Воспитывать желание делать украшение для группы; проявлять аккуратность и старание в работе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D:\Детский сад РАБОТА\телефон вайбер 2019-2020\младшая групппа\подготовка к новому году\IMG-502db32c88a28e7d6bec81de8197e8a2-V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5050" y="3284984"/>
            <a:ext cx="5461446" cy="3573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260649"/>
            <a:ext cx="3286001" cy="4320480"/>
          </a:xfrm>
        </p:spPr>
        <p:txBody>
          <a:bodyPr/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Дети с большим интересом изготовляли шары из фольги для бус. Это увлечение интересно детям, даже самым маленьким, ведь блестящие и переливающиеся кусочки фольги вызывают у них небывалое любопытство. Заниматься таким рукоделием могут и совсем маленькие дети, что будет способствовать развитию их творческих способностей, развитию мелкой моторики.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В результате вот такие бусы у нас получились, которыми мы украсили раздевалку в нашей группе.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Детский сад РАБОТА\телефон вайбер 2019-2020\младшая групппа\подготовка к новому году\IMG_20191209_1008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2656"/>
            <a:ext cx="5400600" cy="38164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-45719"/>
            <a:ext cx="5256584" cy="522391"/>
          </a:xfrm>
        </p:spPr>
        <p:txBody>
          <a:bodyPr>
            <a:normAutofit/>
          </a:bodyPr>
          <a:lstStyle/>
          <a:p>
            <a:r>
              <a:rPr lang="ru-RU" dirty="0" smtClean="0"/>
              <a:t>«Подарим Деду морозу варежки»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536504" cy="4464496"/>
          </a:xfrm>
        </p:spPr>
        <p:txBody>
          <a:bodyPr>
            <a:noAutofit/>
          </a:bodyPr>
          <a:lstStyle/>
          <a:p>
            <a:pPr algn="just"/>
            <a:r>
              <a:rPr lang="ru-RU" b="1" i="1" u="sng" dirty="0" smtClean="0">
                <a:latin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 Учить детей выполнять ритмический рисунок аппликации. Создать атмосферу предновогоднего настроения и желание сделать приятное Деду Морозу.</a:t>
            </a:r>
          </a:p>
          <a:p>
            <a:pPr algn="just"/>
            <a:r>
              <a:rPr lang="ru-RU" b="1" i="1" u="sng" dirty="0" smtClean="0">
                <a:latin typeface="Calibri" pitchFamily="34" charset="0"/>
                <a:cs typeface="Times New Roman" pitchFamily="18" charset="0"/>
              </a:rPr>
              <a:t>Задачи:</a:t>
            </a:r>
            <a:endParaRPr lang="ru-RU" b="1" u="sng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 Учить детей выполнять аппликацию, придерживаясь ритма рисунка.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 Учить умению рассматривать образец и следовать ему;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 Закреплять знание цветов (красный, синий, жёлтый, зелёный) и геометрических фигур (квадрат, треугольник, круг);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-Развивать умение радоваться полученному результату;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-Воспитывать аккуратность во время работы с клеем;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-Воспитывать в детях умение создавать рисунок самостоятельно, проявляя творчество.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-Познакомить с героем праздника Дедом Морозом заранее, чтобы дети не боялись на празднике.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" name="Содержимое 10" descr="D:\Детский сад РАБОТА\телефон вайбер 2019-2020\младшая групппа\IMG_20191216_09394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28427">
            <a:off x="4967536" y="188640"/>
            <a:ext cx="4176464" cy="32403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етский сад РАБОТА\телефон вайбер 2019-2020\младшая групппа\IMG_20191216_094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2054">
            <a:off x="3797962" y="3337516"/>
            <a:ext cx="5354108" cy="34563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548681"/>
            <a:ext cx="2771800" cy="266429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D:\Детский сад РАБОТА\телефон вайбер 2019-2020\младшая групппа\подготовка к новому году\IMG-fa1c5a4181594ef6b4cf237c6de214cf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992888" cy="4680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5266928" cy="648072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Аппликация в младшей группе «Мышка»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7504" y="620689"/>
            <a:ext cx="4896544" cy="41044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Перед каждым новогодним праздником хочется больше узнать о будущем покровителе года. Год Мыши 2020 не будет исключением. От хозяйки года будет зависеть не только праздничный стол, убранство комнаты, новогодний наряд, но и осуществление наших планов.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Мышка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относится к мудрым животным. Она знает о своих преимуществах и поэтому умело ими пользуется. Будущая покровительница года имеет превосходную память. Зверек очень вынослив и всегда проявляет осторожность на своем пути.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очень требовательны к себе и к своему окружению. 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занятия и основная задача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дать представление о ней и о ее характере. Познакомить детей с геометрической фигурой круг и овал к (маленький и большой, совершенствовать умение  аккуратного наклеивания основных частей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аппликации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NADIA\AppData\Local\Microsoft\Windows\Temporary Internet Files\Content.Word\IMG_20200113_0744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32059">
            <a:off x="5220072" y="260648"/>
            <a:ext cx="3528392" cy="2664296"/>
          </a:xfrm>
          <a:prstGeom prst="star7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NADIA\AppData\Local\Microsoft\Windows\Temporary Internet Files\Content.Word\IMG_20200113_0743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6609">
            <a:off x="4535488" y="2924944"/>
            <a:ext cx="4608512" cy="3384376"/>
          </a:xfrm>
          <a:prstGeom prst="star1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 РАБОТА\телефон вайбер 2019-2020\младшая групппа\IMG-60cbabe8bbe43121e34a0eb3178da86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0574">
            <a:off x="4839179" y="168135"/>
            <a:ext cx="4295350" cy="3034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8" descr="D:\Детский сад РАБОТА\телефон вайбер 2019-2020\младшая групппа\IMG-811174a8f63517b4ab82ac83edd56e63-V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12495"/>
            <a:ext cx="3923415" cy="3056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91680" y="2780928"/>
            <a:ext cx="4608512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D:\Детский сад РАБОТА\телефон вайбер 2019-2020\младшая групппа\IMG-df1d970ebda94a2a0dffb50ceade7e16-V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608896">
            <a:off x="269087" y="361504"/>
            <a:ext cx="4196937" cy="3088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0495026">
            <a:off x="1089284" y="2188125"/>
            <a:ext cx="833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«Весёлый Новый год!»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76">
            <a:off x="4212105" y="3162595"/>
            <a:ext cx="4768825" cy="3307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0087">
            <a:off x="1054327" y="2356961"/>
            <a:ext cx="7725564" cy="24611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 НОВЫМ 2020 ГОДОМ!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248</Words>
  <Application>Microsoft Office PowerPoint</Application>
  <PresentationFormat>Экран (4:3)</PresentationFormat>
  <Paragraphs>37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     Коллективная работа   «Елочные бусы»</vt:lpstr>
      <vt:lpstr>Презентация PowerPoint</vt:lpstr>
      <vt:lpstr>«Подарим Деду морозу варежки»</vt:lpstr>
      <vt:lpstr>Презентация PowerPoint</vt:lpstr>
      <vt:lpstr>Аппликация в младшей группе «Мышка» </vt:lpstr>
      <vt:lpstr>Презентация PowerPoint</vt:lpstr>
      <vt:lpstr>С НОВЫМ 2020 ГОДОМ!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NADIA</dc:creator>
  <cp:lastModifiedBy>user397</cp:lastModifiedBy>
  <cp:revision>45</cp:revision>
  <dcterms:created xsi:type="dcterms:W3CDTF">2020-01-21T18:15:18Z</dcterms:created>
  <dcterms:modified xsi:type="dcterms:W3CDTF">2020-01-23T12:50:26Z</dcterms:modified>
</cp:coreProperties>
</file>