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7"/>
  </p:notesMasterIdLst>
  <p:sldIdLst>
    <p:sldId id="268" r:id="rId2"/>
    <p:sldId id="256" r:id="rId3"/>
    <p:sldId id="260" r:id="rId4"/>
    <p:sldId id="258" r:id="rId5"/>
    <p:sldId id="269" r:id="rId6"/>
    <p:sldId id="265" r:id="rId7"/>
    <p:sldId id="263" r:id="rId8"/>
    <p:sldId id="262" r:id="rId9"/>
    <p:sldId id="264" r:id="rId10"/>
    <p:sldId id="272" r:id="rId11"/>
    <p:sldId id="275" r:id="rId12"/>
    <p:sldId id="274" r:id="rId13"/>
    <p:sldId id="271" r:id="rId14"/>
    <p:sldId id="27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40" autoAdjust="0"/>
  </p:normalViewPr>
  <p:slideViewPr>
    <p:cSldViewPr>
      <p:cViewPr>
        <p:scale>
          <a:sx n="50" d="100"/>
          <a:sy n="50" d="100"/>
        </p:scale>
        <p:origin x="-462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9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A038F-952D-4A5D-A749-505CBC57D773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1E75B-028F-4421-861C-EF2D91DC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94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2E6BFBE-8369-439A-8A72-CA93C6FD969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B9EC2BE-A934-4B60-87B7-D9F8E5E11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6BFBE-8369-439A-8A72-CA93C6FD969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C2BE-A934-4B60-87B7-D9F8E5E11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6BFBE-8369-439A-8A72-CA93C6FD969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C2BE-A934-4B60-87B7-D9F8E5E11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6BFBE-8369-439A-8A72-CA93C6FD969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C2BE-A934-4B60-87B7-D9F8E5E11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6BFBE-8369-439A-8A72-CA93C6FD969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C2BE-A934-4B60-87B7-D9F8E5E11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6BFBE-8369-439A-8A72-CA93C6FD969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C2BE-A934-4B60-87B7-D9F8E5E11D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6BFBE-8369-439A-8A72-CA93C6FD969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C2BE-A934-4B60-87B7-D9F8E5E11D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6BFBE-8369-439A-8A72-CA93C6FD969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C2BE-A934-4B60-87B7-D9F8E5E11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6BFBE-8369-439A-8A72-CA93C6FD969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EC2BE-A934-4B60-87B7-D9F8E5E11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2E6BFBE-8369-439A-8A72-CA93C6FD969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B9EC2BE-A934-4B60-87B7-D9F8E5E11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2E6BFBE-8369-439A-8A72-CA93C6FD969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B9EC2BE-A934-4B60-87B7-D9F8E5E11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2E6BFBE-8369-439A-8A72-CA93C6FD969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B9EC2BE-A934-4B60-87B7-D9F8E5E11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208375" y="2278064"/>
            <a:ext cx="3479778" cy="12127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Новикова</a:t>
            </a:r>
            <a:br>
              <a:rPr lang="ru-RU" b="1" dirty="0" smtClean="0"/>
            </a:br>
            <a:r>
              <a:rPr lang="ru-RU" b="1" dirty="0" smtClean="0"/>
              <a:t>Ольга </a:t>
            </a:r>
            <a:br>
              <a:rPr lang="ru-RU" b="1" dirty="0" smtClean="0"/>
            </a:br>
            <a:r>
              <a:rPr lang="ru-RU" b="1" dirty="0" smtClean="0"/>
              <a:t>Анатольевна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98" y="1223543"/>
            <a:ext cx="4265738" cy="48497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346374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Воспитатель МАДОУ</a:t>
            </a:r>
          </a:p>
          <a:p>
            <a:pPr algn="ctr"/>
            <a:r>
              <a:rPr lang="ru-RU" b="1" dirty="0" smtClean="0"/>
              <a:t> д/с № 135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56461" y="359272"/>
            <a:ext cx="3063240" cy="1499616"/>
          </a:xfrm>
        </p:spPr>
        <p:txBody>
          <a:bodyPr/>
          <a:lstStyle/>
          <a:p>
            <a:r>
              <a:rPr lang="ru-RU" b="1" dirty="0" smtClean="0"/>
              <a:t>СОРТИРОВКА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205744" y="2231275"/>
            <a:ext cx="3044952" cy="2103120"/>
          </a:xfrm>
        </p:spPr>
        <p:txBody>
          <a:bodyPr>
            <a:normAutofit/>
          </a:bodyPr>
          <a:lstStyle/>
          <a:p>
            <a:r>
              <a:rPr lang="ru-RU" sz="2400" dirty="0"/>
              <a:t>Курочка обещала снести еще яичко, и посмотрите вот сколько много яиц она снесла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r="14864"/>
          <a:stretch>
            <a:fillRect/>
          </a:stretch>
        </p:blipFill>
        <p:spPr bwMode="auto"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84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384376" cy="24400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82" y="3140967"/>
            <a:ext cx="3848794" cy="296604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0437"/>
            <a:ext cx="3886059" cy="27410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492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83355" y="1053020"/>
            <a:ext cx="3063240" cy="791967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	</a:t>
            </a:r>
            <a:r>
              <a:rPr lang="ru-RU" b="1" dirty="0"/>
              <a:t>Игра: «Передай яичко»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33736" y="2303284"/>
            <a:ext cx="3044952" cy="2103120"/>
          </a:xfrm>
        </p:spPr>
        <p:txBody>
          <a:bodyPr/>
          <a:lstStyle/>
          <a:p>
            <a:r>
              <a:rPr lang="ru-RU" dirty="0"/>
              <a:t>Посмотрите,  оно круглое и хрупкое и может разбиться, если его уронить. Поэтому обращаться с ним следует очень бережно.  Мы с вами будем аккуратно передавать яйцо друг другу.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8" r="27658"/>
          <a:stretch>
            <a:fillRect/>
          </a:stretch>
        </p:blipFill>
        <p:spPr bwMode="auto">
          <a:xfrm rot="60000">
            <a:off x="5075400" y="1208815"/>
            <a:ext cx="2737065" cy="453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9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-60000">
            <a:off x="1121408" y="863403"/>
            <a:ext cx="3064827" cy="690367"/>
          </a:xfrm>
        </p:spPr>
        <p:txBody>
          <a:bodyPr>
            <a:normAutofit fontScale="90000"/>
          </a:bodyPr>
          <a:lstStyle/>
          <a:p>
            <a:r>
              <a:rPr lang="ru-RU" dirty="0"/>
              <a:t>	</a:t>
            </a:r>
            <a:r>
              <a:rPr lang="ru-RU" b="1" dirty="0"/>
              <a:t>Пальчиковая гимнастика.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rot="-60000">
            <a:off x="1146956" y="1627105"/>
            <a:ext cx="3048891" cy="425033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Возле птичника забор, </a:t>
            </a:r>
          </a:p>
          <a:p>
            <a:r>
              <a:rPr lang="ru-RU" dirty="0"/>
              <a:t>За забором – птичий двор. </a:t>
            </a:r>
          </a:p>
          <a:p>
            <a:r>
              <a:rPr lang="ru-RU" dirty="0"/>
              <a:t>Там большое оживленье – </a:t>
            </a:r>
          </a:p>
          <a:p>
            <a:r>
              <a:rPr lang="ru-RU" dirty="0"/>
              <a:t>Птицы в разном оперенье:</a:t>
            </a:r>
          </a:p>
          <a:p>
            <a:r>
              <a:rPr lang="ru-RU" dirty="0"/>
              <a:t>Серые индюшки, белые хохлатки, </a:t>
            </a:r>
          </a:p>
          <a:p>
            <a:r>
              <a:rPr lang="ru-RU" dirty="0"/>
              <a:t>Жёлтые цыплятки там играют в прятки, </a:t>
            </a:r>
          </a:p>
          <a:p>
            <a:r>
              <a:rPr lang="ru-RU" dirty="0"/>
              <a:t>Курочка-пеструшка. - </a:t>
            </a:r>
          </a:p>
          <a:p>
            <a:r>
              <a:rPr lang="ru-RU" dirty="0"/>
              <a:t>В курятнике живёт, </a:t>
            </a:r>
          </a:p>
          <a:p>
            <a:r>
              <a:rPr lang="ru-RU" dirty="0"/>
              <a:t>Курочка-пеструшка яички несёт. </a:t>
            </a:r>
          </a:p>
          <a:p>
            <a:r>
              <a:rPr lang="ru-RU" dirty="0"/>
              <a:t>Тук-тук-тук! – уже стучат. </a:t>
            </a:r>
          </a:p>
          <a:p>
            <a:r>
              <a:rPr lang="ru-RU" dirty="0"/>
              <a:t>Вот они, цыплятки! </a:t>
            </a:r>
          </a:p>
          <a:p>
            <a:r>
              <a:rPr lang="ru-RU" dirty="0"/>
              <a:t>И без устали пищат желтые ребятки.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3178209" cy="4367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540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87114" y="1267722"/>
            <a:ext cx="3063240" cy="7932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Игра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«Цыплятки и кот». 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42827" y="2303203"/>
            <a:ext cx="3044952" cy="3144897"/>
          </a:xfrm>
        </p:spPr>
        <p:txBody>
          <a:bodyPr>
            <a:normAutofit/>
          </a:bodyPr>
          <a:lstStyle/>
          <a:p>
            <a:r>
              <a:rPr lang="ru-RU" dirty="0"/>
              <a:t>Вышла курочка-хохлатка, </a:t>
            </a:r>
          </a:p>
          <a:p>
            <a:r>
              <a:rPr lang="ru-RU" dirty="0"/>
              <a:t>С нею желтые цыплятки, </a:t>
            </a:r>
          </a:p>
          <a:p>
            <a:r>
              <a:rPr lang="ru-RU" dirty="0"/>
              <a:t>Квохчет курочка: «Ко-ко!</a:t>
            </a:r>
          </a:p>
          <a:p>
            <a:r>
              <a:rPr lang="ru-RU" dirty="0"/>
              <a:t>Не ходите далеко.</a:t>
            </a:r>
          </a:p>
          <a:p>
            <a:r>
              <a:rPr lang="ru-RU" dirty="0"/>
              <a:t>На скамейке у дорожки</a:t>
            </a:r>
          </a:p>
          <a:p>
            <a:r>
              <a:rPr lang="ru-RU" dirty="0"/>
              <a:t>Улеглась и дремлет кошка».</a:t>
            </a:r>
          </a:p>
          <a:p>
            <a:r>
              <a:rPr lang="ru-RU" dirty="0"/>
              <a:t>Кошка глазки открывает</a:t>
            </a:r>
          </a:p>
          <a:p>
            <a:r>
              <a:rPr lang="ru-RU" dirty="0"/>
              <a:t>И цыпляток догоняет.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276" y="1231775"/>
            <a:ext cx="3555288" cy="44397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334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965245" cy="120248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ИТОГ</a:t>
            </a:r>
            <a:r>
              <a:rPr lang="ru-RU" sz="2400" dirty="0" smtClean="0"/>
              <a:t>:  в какую сказку играли? Кого встретили? Что делали? Что понравилось?</a:t>
            </a:r>
            <a:endParaRPr lang="ru-RU" sz="24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192688" cy="452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53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5579867_1245953170_rya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971600" y="156271"/>
            <a:ext cx="7292603" cy="51733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6856" y="4965834"/>
            <a:ext cx="8710736" cy="178595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гостях у сказки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«КУРОЧКА </a:t>
            </a:r>
            <a:r>
              <a:rPr lang="ru-RU" b="1" dirty="0" smtClean="0">
                <a:solidFill>
                  <a:srgbClr val="C00000"/>
                </a:solidFill>
              </a:rPr>
              <a:t>РЯБА»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584" y="1124744"/>
            <a:ext cx="7416824" cy="475252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Цель</a:t>
            </a:r>
            <a:r>
              <a:rPr lang="ru-RU" dirty="0"/>
              <a:t>:  Продолжать знакомить детей с русской народной сказкой «Курочка Ряба»</a:t>
            </a:r>
          </a:p>
          <a:p>
            <a:r>
              <a:rPr lang="ru-RU" b="1" dirty="0"/>
              <a:t>Задачи: </a:t>
            </a:r>
          </a:p>
          <a:p>
            <a:r>
              <a:rPr lang="ru-RU" b="1" i="1" dirty="0"/>
              <a:t>Образовательные:  </a:t>
            </a:r>
            <a:r>
              <a:rPr lang="ru-RU" dirty="0"/>
              <a:t>Формировать положительную установку на участие в образовательной деятельности;</a:t>
            </a:r>
          </a:p>
          <a:p>
            <a:r>
              <a:rPr lang="ru-RU" b="1" i="1" dirty="0"/>
              <a:t>Обучающие:</a:t>
            </a:r>
            <a:r>
              <a:rPr lang="ru-RU" dirty="0"/>
              <a:t> Учить различать желтый и белый цвета; развивать моторику рук; способствовать двигательной активности, развивать координацию речи с движениями;</a:t>
            </a:r>
          </a:p>
          <a:p>
            <a:r>
              <a:rPr lang="ru-RU" b="1" i="1" dirty="0"/>
              <a:t>Воспитательные:</a:t>
            </a:r>
            <a:r>
              <a:rPr lang="ru-RU" dirty="0"/>
              <a:t> Развивать игровые навыки, воспитывать аккуратность и осторожность; способствовать двигательной активности детей, развивать игровые навыки и произвольность поведения;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 часть. ПРИВЕТСТВИЕ. ИГРА В БУБЕН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8" y="1772816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Поиграй </a:t>
            </a:r>
            <a:r>
              <a:rPr lang="ru-RU" dirty="0" smtClean="0"/>
              <a:t>Илюша в </a:t>
            </a:r>
            <a:r>
              <a:rPr lang="ru-RU" dirty="0"/>
              <a:t>бубен</a:t>
            </a:r>
          </a:p>
          <a:p>
            <a:pPr marL="0" indent="0">
              <a:buNone/>
            </a:pPr>
            <a:r>
              <a:rPr lang="ru-RU" dirty="0"/>
              <a:t>Мы в ладоши хлопать будем</a:t>
            </a:r>
          </a:p>
          <a:p>
            <a:pPr marL="0" indent="0">
              <a:buNone/>
            </a:pPr>
            <a:r>
              <a:rPr lang="ru-RU" dirty="0"/>
              <a:t>Поиграй нам, поиграй</a:t>
            </a:r>
          </a:p>
          <a:p>
            <a:pPr marL="0" indent="0">
              <a:buNone/>
            </a:pPr>
            <a:r>
              <a:rPr lang="ru-RU" dirty="0" smtClean="0"/>
              <a:t>Оле бубен </a:t>
            </a:r>
            <a:r>
              <a:rPr lang="ru-RU" dirty="0"/>
              <a:t>передай!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8920"/>
            <a:ext cx="3943350" cy="3200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51130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Как то мышка –невеличка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/>
              <a:t>пол сбросила яичко.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Плачет </a:t>
            </a:r>
            <a:r>
              <a:rPr lang="ru-RU" dirty="0"/>
              <a:t>баба плачет дед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Что </a:t>
            </a:r>
            <a:r>
              <a:rPr lang="ru-RU" dirty="0"/>
              <a:t>за сказка? Дай ответ...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595" y="1700808"/>
            <a:ext cx="3094360" cy="43924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628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61604" cy="10081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II</a:t>
            </a:r>
            <a:r>
              <a:rPr lang="ru-RU" b="1" dirty="0" smtClean="0">
                <a:solidFill>
                  <a:srgbClr val="C00000"/>
                </a:solidFill>
              </a:rPr>
              <a:t> часть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ПРОСМОТР СЛАЙДОВ СКАЗКИ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353421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7704856" cy="525658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Дед и баба били-били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353422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823" y="1052736"/>
            <a:ext cx="7957609" cy="5496055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Яичко и разбилось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1332320617_zapisk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7920880" cy="5196299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Дед и баба плачут 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353424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1" y="1268760"/>
            <a:ext cx="8119369" cy="5233925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262</TotalTime>
  <Words>305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Новикова Ольга  Анатольевна </vt:lpstr>
      <vt:lpstr>В гостях у сказки «КУРОЧКА РЯБА»</vt:lpstr>
      <vt:lpstr>Презентация PowerPoint</vt:lpstr>
      <vt:lpstr>I часть. ПРИВЕТСТВИЕ. ИГРА В БУБЕН</vt:lpstr>
      <vt:lpstr>Загадка</vt:lpstr>
      <vt:lpstr>II часть ПРОСМОТР СЛАЙДОВ СКАЗКИ</vt:lpstr>
      <vt:lpstr>Дед и баба били-били </vt:lpstr>
      <vt:lpstr>Яичко и разбилось</vt:lpstr>
      <vt:lpstr>Дед и баба плачут  </vt:lpstr>
      <vt:lpstr>СОРТИРОВКА</vt:lpstr>
      <vt:lpstr>Презентация PowerPoint</vt:lpstr>
      <vt:lpstr> Игра: «Передай яичко»</vt:lpstr>
      <vt:lpstr> Пальчиковая гимнастика.</vt:lpstr>
      <vt:lpstr>Игра  «Цыплятки и кот». </vt:lpstr>
      <vt:lpstr>ИТОГ:  в какую сказку играли? Кого встретили? Что делали? Что понравилось?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НАРОДНАЯ СКАЗКА «ЛИСА И ВОЛК»</dc:title>
  <dc:creator>User</dc:creator>
  <cp:lastModifiedBy>Катя</cp:lastModifiedBy>
  <cp:revision>92</cp:revision>
  <dcterms:created xsi:type="dcterms:W3CDTF">2011-10-04T11:29:02Z</dcterms:created>
  <dcterms:modified xsi:type="dcterms:W3CDTF">2015-01-10T22:43:55Z</dcterms:modified>
</cp:coreProperties>
</file>