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7" r:id="rId8"/>
    <p:sldId id="268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5544-7EF3-467C-B448-840590EF484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9914-1CEA-4E41-B488-21DA32696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5544-7EF3-467C-B448-840590EF484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9914-1CEA-4E41-B488-21DA32696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5544-7EF3-467C-B448-840590EF484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9914-1CEA-4E41-B488-21DA32696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5544-7EF3-467C-B448-840590EF484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9914-1CEA-4E41-B488-21DA32696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5544-7EF3-467C-B448-840590EF484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9914-1CEA-4E41-B488-21DA32696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5544-7EF3-467C-B448-840590EF484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9914-1CEA-4E41-B488-21DA32696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5544-7EF3-467C-B448-840590EF484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9914-1CEA-4E41-B488-21DA32696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5544-7EF3-467C-B448-840590EF484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9914-1CEA-4E41-B488-21DA32696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5544-7EF3-467C-B448-840590EF484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9914-1CEA-4E41-B488-21DA32696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5544-7EF3-467C-B448-840590EF484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9914-1CEA-4E41-B488-21DA32696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5544-7EF3-467C-B448-840590EF484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9914-1CEA-4E41-B488-21DA32696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544-7EF3-467C-B448-840590EF4842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9914-1CEA-4E41-B488-21DA32696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15719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Встречаем Рождество в храме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о Рождестве</a:t>
            </a:r>
            <a:endParaRPr lang="ru-RU" dirty="0"/>
          </a:p>
        </p:txBody>
      </p:sp>
      <p:pic>
        <p:nvPicPr>
          <p:cNvPr id="6" name="Содержимое 5" descr="image-0-02-05-5fa5bba0ce2cde51d07264cc79623d83add9bae3b302771ca80c1f41d2fe7058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Возле вертепа</a:t>
            </a:r>
            <a:endParaRPr lang="ru-RU" dirty="0"/>
          </a:p>
        </p:txBody>
      </p:sp>
      <p:pic>
        <p:nvPicPr>
          <p:cNvPr id="6" name="Содержимое 5" descr="image-0-02-05-11da8f2b3158f4470a0f0b4d31dbb668e6ffefeaa2e3dec9bfa36e6949190cca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по храму</a:t>
            </a:r>
            <a:endParaRPr lang="ru-RU" dirty="0"/>
          </a:p>
        </p:txBody>
      </p:sp>
      <p:pic>
        <p:nvPicPr>
          <p:cNvPr id="4" name="Содержимое 3" descr="image-0-02-05-8daba83d1e2c945c8c4ef07f4a8e0a3446dd85459de974ff7e5c3508c757e7f5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Рассматриваем иконы</a:t>
            </a:r>
            <a:endParaRPr lang="ru-RU" dirty="0"/>
          </a:p>
        </p:txBody>
      </p:sp>
      <p:pic>
        <p:nvPicPr>
          <p:cNvPr id="4" name="Содержимое 3" descr="image-0-02-05-693ab4c457f0a57af05ab2c2e9032bab7cf81bcb967796a7504b9ec2126dd1f1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иконостаса</a:t>
            </a:r>
            <a:endParaRPr lang="ru-RU" dirty="0"/>
          </a:p>
        </p:txBody>
      </p:sp>
      <p:pic>
        <p:nvPicPr>
          <p:cNvPr id="6" name="Содержимое 5" descr="image-0-02-05-ba97b67c9d176179d92251be2fc9790a53c60815276fbd3600cd40a7d21cac38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Воскресной школе</a:t>
            </a:r>
            <a:endParaRPr lang="ru-RU" dirty="0"/>
          </a:p>
        </p:txBody>
      </p:sp>
      <p:pic>
        <p:nvPicPr>
          <p:cNvPr id="4" name="Содержимое 3" descr="image-0-02-05-55ffdab58258053cf767c4c146db4b1741c4f3d7138a3de3a1118bac55f76c54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Возле елочки</a:t>
            </a:r>
            <a:endParaRPr lang="ru-RU" dirty="0"/>
          </a:p>
        </p:txBody>
      </p:sp>
      <p:pic>
        <p:nvPicPr>
          <p:cNvPr id="6" name="Содержимое 5" descr="image-0-02-05-fa0391cd070c666973b9cb7450954a677136e3bff37b17fba2ce2a94328ceacd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-0-02-05-d7191aa3f6996919d2c9a1e777205b036744c424fd45641b74f8b8b7cc3310f9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Встречаем Рождество в храме</vt:lpstr>
      <vt:lpstr>Рассказ о Рождестве</vt:lpstr>
      <vt:lpstr>Возле вертепа</vt:lpstr>
      <vt:lpstr>Экскурсия по храму</vt:lpstr>
      <vt:lpstr>Рассматриваем иконы</vt:lpstr>
      <vt:lpstr>У иконостаса</vt:lpstr>
      <vt:lpstr>В Воскресной школе</vt:lpstr>
      <vt:lpstr>Возле елочки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Встречаем Рождество в храме</dc:title>
  <dc:creator>Миша</dc:creator>
  <cp:lastModifiedBy>Миша</cp:lastModifiedBy>
  <cp:revision>3</cp:revision>
  <dcterms:created xsi:type="dcterms:W3CDTF">2020-06-16T10:17:45Z</dcterms:created>
  <dcterms:modified xsi:type="dcterms:W3CDTF">2020-06-16T11:00:43Z</dcterms:modified>
</cp:coreProperties>
</file>