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5744666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/>
              <a:t>НОВИКОВА</a:t>
            </a:r>
            <a:br>
              <a:rPr lang="ru-RU" sz="3600" b="1" dirty="0" smtClean="0"/>
            </a:br>
            <a:r>
              <a:rPr lang="ru-RU" sz="3600" b="1" dirty="0" smtClean="0"/>
              <a:t>ОЛЬГА АНАТОЛЬЕВНА</a:t>
            </a:r>
            <a:endParaRPr lang="ru-RU" sz="3600" b="1" dirty="0" smtClean="0"/>
          </a:p>
        </p:txBody>
      </p:sp>
      <p:pic>
        <p:nvPicPr>
          <p:cNvPr id="1026" name="Picture 2" descr="F:\Ольга\DSC007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15940" cy="49545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059637"/>
            <a:ext cx="31137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Воспитатель</a:t>
            </a:r>
          </a:p>
          <a:p>
            <a:r>
              <a:rPr lang="ru-RU" dirty="0" smtClean="0"/>
              <a:t>МАДОУ детский сад № 135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7" y="0"/>
            <a:ext cx="9036496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Содержимое 3" descr="DSCN0476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35" y="2799249"/>
            <a:ext cx="2084812" cy="1844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0475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135" y="548680"/>
            <a:ext cx="2079237" cy="1946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1925" y="5335097"/>
            <a:ext cx="87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От большого куска отщипнули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кусочек,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и сделали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Хрюше хвостик – крючочек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4196"/>
            <a:ext cx="5938529" cy="4109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4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80512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 descr="DSCN047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81" y="25213"/>
            <a:ext cx="1711734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0479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99" y="1177341"/>
            <a:ext cx="1680297" cy="1260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5341858"/>
            <a:ext cx="806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Constantia"/>
              </a:rPr>
              <a:t>Шарик быстро мы скатаем</a:t>
            </a:r>
            <a:r>
              <a:rPr lang="ru-RU" b="1" dirty="0" smtClean="0">
                <a:latin typeface="Constantia"/>
              </a:rPr>
              <a:t>.  Вместе </a:t>
            </a:r>
            <a:r>
              <a:rPr lang="ru-RU" b="1" dirty="0" smtClean="0">
                <a:latin typeface="Constantia"/>
              </a:rPr>
              <a:t>в блинчик превращаем</a:t>
            </a:r>
            <a:r>
              <a:rPr lang="ru-RU" dirty="0" smtClean="0">
                <a:solidFill>
                  <a:prstClr val="white"/>
                </a:solidFill>
                <a:latin typeface="Constantia"/>
              </a:rPr>
              <a:t>,.</a:t>
            </a:r>
            <a:endParaRPr lang="ru-RU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7" name="Содержимое 4" descr="DSCN0480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899" y="2437564"/>
            <a:ext cx="1682362" cy="1415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N0484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430" y="3853012"/>
            <a:ext cx="1865299" cy="1488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71800" y="5730223"/>
            <a:ext cx="536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Чтобы ушки получить надо стеком разделить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23" y="404664"/>
            <a:ext cx="6451917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2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rgbClr val="FEE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3" descr="DSCN0483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955" y="2819862"/>
            <a:ext cx="1875353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5591977"/>
            <a:ext cx="717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Получился 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чок-да-чок, наш   Хрюша-пятачок!</a:t>
            </a:r>
            <a:endParaRPr lang="ru-RU" b="1" dirty="0" smtClean="0">
              <a:solidFill>
                <a:prstClr val="black"/>
              </a:solidFill>
              <a:latin typeface="Constanti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70" y="260648"/>
            <a:ext cx="6405339" cy="50879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ПОДАРОК ДЛЯ ХРЮШИ</a:t>
            </a:r>
            <a:br>
              <a:rPr lang="ru-RU" b="1" i="1" dirty="0" smtClean="0"/>
            </a:br>
            <a:r>
              <a:rPr lang="ru-RU" sz="3600" b="1" i="1" dirty="0" smtClean="0"/>
              <a:t>МАСТЕР-КЛАСС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1" y="1764685"/>
            <a:ext cx="17299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onstantia"/>
              </a:rPr>
              <a:t>Задачи.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256490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Constantia"/>
              </a:rPr>
              <a:t>Образовательные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: Закрепить представления детей о животных, об особенностях их внешнего вида.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Constantia"/>
              </a:rPr>
              <a:t>Обучающие: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Учить детей достигать выразительной передачи  формы, цвета,  изображений  мелких деталей объекта. Продолжать знакомить детей с о свойствами пластилина: мягкий, податливый,  способен принимать любую форму.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Constantia"/>
              </a:rPr>
              <a:t>Воспитательные: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Воспитывать аккуратность в работе с пластилином. Вызвать у детей желание  делать приятное, дарить подарки.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7" y="0"/>
            <a:ext cx="9036496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3" descr="DSCN046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2552365" cy="2226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05809" y="5229200"/>
            <a:ext cx="6301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Кусочек пластилина на ладошку положили,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И ладошкою прикрыли.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 В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руках пластилин крутился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В шарик быстро превратился.</a:t>
            </a:r>
            <a:endParaRPr lang="ru-RU" b="1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2050" name="Picture 2" descr="F:\Ольга\Старшая\DSC00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45" y="373858"/>
            <a:ext cx="5987141" cy="43700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7" y="0"/>
            <a:ext cx="9036496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97" y="279104"/>
            <a:ext cx="5535882" cy="41519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SCN0465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24" y="3068960"/>
            <a:ext cx="2579281" cy="1894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27584" y="535422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Приложили и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прижали. Ручки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наши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не  устали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667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7" y="0"/>
            <a:ext cx="9036496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 descr="DSCN046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65493"/>
            <a:ext cx="2166252" cy="1846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28796" y="5301208"/>
            <a:ext cx="641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Глазки сделаем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легко, наши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ручки могут все.</a:t>
            </a:r>
            <a:endParaRPr lang="ru-RU" b="1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0043"/>
            <a:ext cx="5346704" cy="43816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7" y="0"/>
            <a:ext cx="9036496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Содержимое 3" descr="DSCN046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24" y="351059"/>
            <a:ext cx="2123728" cy="2070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N047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823" y="2852936"/>
            <a:ext cx="2245707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46394" y="5321507"/>
            <a:ext cx="913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Толстую колбаску раскатаем мы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сейчас, вперед-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назад ладошки движутся у нас.</a:t>
            </a:r>
            <a:endParaRPr lang="ru-RU" b="1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17" y="296982"/>
            <a:ext cx="6004791" cy="43561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2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7" y="0"/>
            <a:ext cx="9036496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Содержимое 3" descr="DSCN047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730" y="692696"/>
            <a:ext cx="2172026" cy="1716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N047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21" y="2830022"/>
            <a:ext cx="2228828" cy="2018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8720" y="5445224"/>
            <a:ext cx="860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Constanti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Разрезали колбаску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пополам, стеком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сделали надрезы - копытца</a:t>
            </a:r>
            <a:endParaRPr lang="ru-RU" b="1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10" y="301603"/>
            <a:ext cx="5900253" cy="45469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7" y="0"/>
            <a:ext cx="9036496" cy="2088232"/>
          </a:xfrm>
          <a:prstGeom prst="rect">
            <a:avLst/>
          </a:prstGeom>
          <a:solidFill>
            <a:srgbClr val="FEE7AC"/>
          </a:solidFill>
          <a:ln>
            <a:solidFill>
              <a:srgbClr val="FEE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SCN0474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1970327" cy="1477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5403627"/>
            <a:ext cx="495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Constantia"/>
              </a:rPr>
              <a:t>Скатали тонкую колбаску</a:t>
            </a:r>
            <a:endParaRPr lang="ru-RU" sz="32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6632"/>
            <a:ext cx="6271133" cy="47457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0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55</TotalTime>
  <Words>176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2</vt:lpstr>
      <vt:lpstr>НОВИКОВА ОЛЬГА АНАТОЛЬЕВНА</vt:lpstr>
      <vt:lpstr>ПОДАРОК ДЛЯ ХРЮШИ МАСТЕР-КЛАСС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НОВИКОВА ОЛЬГА АНАТОЛЬЕВНА</dc:title>
  <dc:creator>Катя</dc:creator>
  <cp:lastModifiedBy>Катя</cp:lastModifiedBy>
  <cp:revision>5</cp:revision>
  <dcterms:created xsi:type="dcterms:W3CDTF">2015-01-10T20:46:02Z</dcterms:created>
  <dcterms:modified xsi:type="dcterms:W3CDTF">2015-01-10T21:41:43Z</dcterms:modified>
</cp:coreProperties>
</file>