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6" r:id="rId2"/>
    <p:sldId id="272" r:id="rId3"/>
    <p:sldId id="274" r:id="rId4"/>
    <p:sldId id="273" r:id="rId5"/>
    <p:sldId id="275" r:id="rId6"/>
    <p:sldId id="277" r:id="rId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4283416" y="1504604"/>
            <a:ext cx="6858002" cy="247996"/>
          </a:xfrm>
        </p:spPr>
        <p:txBody>
          <a:bodyPr rtlCol="0">
            <a:normAutofit fontScale="90000"/>
          </a:bodyPr>
          <a:lstStyle/>
          <a:p>
            <a:pPr rtl="0"/>
            <a:endParaRPr lang="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799"/>
            <a:ext cx="4229997" cy="1187335"/>
          </a:xfrm>
        </p:spPr>
        <p:txBody>
          <a:bodyPr rtlCol="0"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НОВИКОВА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ОЛЬГА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АНАТОЛЬЕВНА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воспитатель         МАДОУ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д/с № 135</a:t>
            </a:r>
            <a:endParaRPr lang="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2829" y="216133"/>
            <a:ext cx="67665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  <a:r>
              <a:rPr lang="ru-RU" sz="2400" b="1" dirty="0" err="1">
                <a:solidFill>
                  <a:srgbClr val="002060"/>
                </a:solidFill>
              </a:rPr>
              <a:t>В.А.Сухомлинский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607" y="2593571"/>
            <a:ext cx="3108959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2201" y="2218113"/>
            <a:ext cx="6858002" cy="1828800"/>
          </a:xfrm>
        </p:spPr>
        <p:txBody>
          <a:bodyPr rtlCol="0">
            <a:normAutofit/>
          </a:bodyPr>
          <a:lstStyle/>
          <a:p>
            <a:pPr rtl="0"/>
            <a:endParaRPr lang="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7406640" y="3733800"/>
            <a:ext cx="3807228" cy="914400"/>
          </a:xfrm>
        </p:spPr>
        <p:txBody>
          <a:bodyPr rtlCol="0"/>
          <a:lstStyle/>
          <a:p>
            <a:pPr rtl="0"/>
            <a:endParaRPr lang="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92828" y="216133"/>
            <a:ext cx="817141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002060"/>
                </a:solidFill>
              </a:rPr>
              <a:t>Художественно-эстетическое  развитие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>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организованная деятельность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(занятия, экскурсии, развлечения, индивидуальная работа, игры)</a:t>
            </a:r>
            <a:b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совместная деятельность педагогов и детей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-самостоятельная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детей, направленная на укрепление интереса к художественной деятельности и развитие творческих способностей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(игры, концерты, инсценировки, продуктивная деятельность)</a:t>
            </a:r>
          </a:p>
        </p:txBody>
      </p:sp>
    </p:spTree>
    <p:extLst>
      <p:ext uri="{BB962C8B-B14F-4D97-AF65-F5344CB8AC3E}">
        <p14:creationId xmlns:p14="http://schemas.microsoft.com/office/powerpoint/2010/main" val="17541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92829" y="216133"/>
            <a:ext cx="67665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  <a:r>
              <a:rPr lang="ru-RU" sz="2400" b="1" dirty="0" err="1">
                <a:solidFill>
                  <a:srgbClr val="002060"/>
                </a:solidFill>
              </a:rPr>
              <a:t>В.А.Сухомлинский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5" y="4066309"/>
            <a:ext cx="4075295" cy="27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676" y="2067533"/>
            <a:ext cx="3983508" cy="2901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1" y="1161025"/>
            <a:ext cx="4883319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92829" y="216133"/>
            <a:ext cx="67665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  <a:r>
              <a:rPr lang="ru-RU" sz="2400" b="1" dirty="0" err="1">
                <a:solidFill>
                  <a:srgbClr val="002060"/>
                </a:solidFill>
              </a:rPr>
              <a:t>В.А.Сухомлинский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28" y="1344348"/>
            <a:ext cx="4573184" cy="2962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1" y="1344348"/>
            <a:ext cx="4785775" cy="2962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469" y="4279168"/>
            <a:ext cx="479134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54138" y="216133"/>
            <a:ext cx="60694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  <a:r>
              <a:rPr lang="ru-RU" sz="2000" b="1" dirty="0" err="1">
                <a:solidFill>
                  <a:srgbClr val="002060"/>
                </a:solidFill>
              </a:rPr>
              <a:t>В.А.Сухомлинский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1" y="3496606"/>
            <a:ext cx="4796443" cy="3276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149629"/>
            <a:ext cx="4721629" cy="3175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424" y="3496605"/>
            <a:ext cx="473825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0196" y="1562793"/>
            <a:ext cx="8836429" cy="32419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Благодарю  </a:t>
            </a:r>
            <a:r>
              <a:rPr lang="ru-RU" sz="4800" b="1" dirty="0">
                <a:solidFill>
                  <a:srgbClr val="002060"/>
                </a:solidFill>
              </a:rPr>
              <a:t>за  </a:t>
            </a:r>
            <a:r>
              <a:rPr lang="ru-RU" sz="4800" b="1" dirty="0" smtClean="0">
                <a:solidFill>
                  <a:srgbClr val="002060"/>
                </a:solidFill>
              </a:rPr>
              <a:t>внимание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Приглашаю  </a:t>
            </a:r>
            <a:r>
              <a:rPr lang="ru-RU" b="1" dirty="0">
                <a:solidFill>
                  <a:srgbClr val="002060"/>
                </a:solidFill>
              </a:rPr>
              <a:t>к  сотрудничеству!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4530436"/>
            <a:ext cx="6858002" cy="11776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26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23</TotalTime>
  <Words>85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Segoe Print</vt:lpstr>
      <vt:lpstr>Times New Roman</vt:lpstr>
      <vt:lpstr>Природа 16 х 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за  внимание  Приглашаю  к  сотрудничеству!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User1</dc:creator>
  <cp:lastModifiedBy>User1</cp:lastModifiedBy>
  <cp:revision>4</cp:revision>
  <dcterms:created xsi:type="dcterms:W3CDTF">2018-01-18T16:13:16Z</dcterms:created>
  <dcterms:modified xsi:type="dcterms:W3CDTF">2018-01-18T16:37:49Z</dcterms:modified>
</cp:coreProperties>
</file>