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5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1722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К ЗАНЯТИЮ НА ТЕМУ:</a:t>
            </a:r>
            <a:br>
              <a:rPr lang="ru-RU" dirty="0" smtClean="0"/>
            </a:br>
            <a:r>
              <a:rPr lang="ru-RU" dirty="0" smtClean="0"/>
              <a:t>«ЛЮДИ ТАК НЕ ДЕЛЯТСЯ: ИНВАЛИД – НЕ ИНВАЛИД»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172200" cy="92969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Подготовительная группа</a:t>
            </a:r>
          </a:p>
          <a:p>
            <a:pPr algn="r"/>
            <a:r>
              <a:rPr lang="ru-RU" dirty="0" smtClean="0"/>
              <a:t>Составили: </a:t>
            </a:r>
            <a:r>
              <a:rPr lang="ru-RU" dirty="0" smtClean="0"/>
              <a:t>Попова Т.Г</a:t>
            </a:r>
          </a:p>
          <a:p>
            <a:pPr algn="r"/>
            <a:r>
              <a:rPr lang="ru-RU" dirty="0" smtClean="0"/>
              <a:t>Крылова Н.В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ДЕКАБРЯ – МЕЖДУНАРОДНЫЙ ДЕНЬ ИНВАЛИДОВ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97152"/>
            <a:ext cx="84582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МЫ ВСЕ РАВНЫ. </a:t>
            </a:r>
          </a:p>
          <a:p>
            <a:pPr algn="ctr"/>
            <a:r>
              <a:rPr lang="ru-RU" dirty="0" smtClean="0"/>
              <a:t>ЛЮДИ ТАК НЕ ДЕЛЯТСЯ: </a:t>
            </a:r>
          </a:p>
          <a:p>
            <a:pPr algn="ctr"/>
            <a:r>
              <a:rPr lang="ru-RU" dirty="0" smtClean="0"/>
              <a:t>«ИНВАЛИД – НЕ ИНВАЛИД»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2337048" cy="3283552"/>
          </a:xfrm>
          <a:prstGeom prst="rect">
            <a:avLst/>
          </a:prstGeom>
        </p:spPr>
      </p:pic>
      <p:pic>
        <p:nvPicPr>
          <p:cNvPr id="5" name="Рисунок 4" descr="99e60cf70d19333d7f3540fc2854f4b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196" y="3258690"/>
            <a:ext cx="3015284" cy="2053209"/>
          </a:xfrm>
          <a:prstGeom prst="rect">
            <a:avLst/>
          </a:prstGeom>
        </p:spPr>
      </p:pic>
      <p:pic>
        <p:nvPicPr>
          <p:cNvPr id="6" name="Рисунок 5" descr="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 С ОГРАНИЧЕННЫМИ ВОЗМОЖНОСТЯМИ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КОЛЯСОЧНИКИ, СЛАБОВИДЯЩИЕ, СЛАБОСЛЫШАЩИЕ, С ПСИХИЧЕСКИМИ ОТКЛОНЕНИЯМИ</a:t>
            </a:r>
            <a:endParaRPr lang="ru-RU" dirty="0"/>
          </a:p>
        </p:txBody>
      </p:sp>
      <p:pic>
        <p:nvPicPr>
          <p:cNvPr id="4" name="Рисунок 3" descr="wF3mbImr2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612068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539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720080"/>
          </a:xfrm>
        </p:spPr>
        <p:txBody>
          <a:bodyPr/>
          <a:lstStyle/>
          <a:p>
            <a:pPr algn="ctr"/>
            <a:r>
              <a:rPr lang="ru-RU" dirty="0" smtClean="0"/>
              <a:t>НАША ГОРДОСТЬ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ПАРАЛИМПИЙСКИЕ ИГРЫ СПЕЦАЛЬНО ПРОВОДЯТСЯ ДЛЯ ЛЮДЕЙ С ОГРАНИЧЕННЫМИ ВОЗМОЖНОСТЯМИ</a:t>
            </a:r>
            <a:endParaRPr lang="ru-RU" dirty="0"/>
          </a:p>
        </p:txBody>
      </p:sp>
      <p:pic>
        <p:nvPicPr>
          <p:cNvPr id="4" name="Рисунок 3" descr="116095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908720"/>
            <a:ext cx="5112568" cy="3960439"/>
          </a:xfrm>
          <a:prstGeom prst="rect">
            <a:avLst/>
          </a:prstGeom>
        </p:spPr>
      </p:pic>
      <p:pic>
        <p:nvPicPr>
          <p:cNvPr id="5" name="Рисунок 4" descr="i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816424" cy="26786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72008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0899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АВТОБУСЫ ОБОРУДУЮТСЯ СПЕЦИАЛЬНЫМИ ПЛОЩАДКАМИ ДЛЯ ЗАЕЗДА И ПОЕЗДКИ ИНВАЛИДОВ-КОЛЯСОЧНИКОВ</a:t>
            </a:r>
            <a:endParaRPr lang="ru-RU" dirty="0"/>
          </a:p>
        </p:txBody>
      </p:sp>
      <p:pic>
        <p:nvPicPr>
          <p:cNvPr id="5" name="Рисунок 4" descr="d9d7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248472" cy="2914206"/>
          </a:xfrm>
          <a:prstGeom prst="rect">
            <a:avLst/>
          </a:prstGeom>
        </p:spPr>
      </p:pic>
      <p:pic>
        <p:nvPicPr>
          <p:cNvPr id="8" name="Рисунок 7" descr="5e228aab-a6d7-4dfc-a052-3f93925be2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59190"/>
            <a:ext cx="4392488" cy="29819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720080"/>
          </a:xfrm>
        </p:spPr>
        <p:txBody>
          <a:bodyPr/>
          <a:lstStyle/>
          <a:p>
            <a:pPr algn="ctr"/>
            <a:r>
              <a:rPr lang="ru-RU" dirty="0" smtClean="0"/>
              <a:t>ТОРГОВЫЕ ЦЕНТРЫ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941168"/>
            <a:ext cx="8458200" cy="1008112"/>
          </a:xfrm>
        </p:spPr>
        <p:txBody>
          <a:bodyPr/>
          <a:lstStyle/>
          <a:p>
            <a:pPr algn="ctr"/>
            <a:r>
              <a:rPr lang="ru-RU" dirty="0" smtClean="0"/>
              <a:t>ТОРГОВЫЕ ЦЕНТРЫ ОБОРУДУЮТСЯ ПАРКОВКАМИ ДЛЯ ИНВАЛИДОВ И ТРАВАЛАТОРАМИ</a:t>
            </a:r>
            <a:endParaRPr lang="ru-RU" dirty="0"/>
          </a:p>
        </p:txBody>
      </p:sp>
      <p:pic>
        <p:nvPicPr>
          <p:cNvPr id="4" name="Рисунок 3" descr="malgallery_061005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672408" cy="3456384"/>
          </a:xfrm>
          <a:prstGeom prst="rect">
            <a:avLst/>
          </a:prstGeom>
        </p:spPr>
      </p:pic>
      <p:pic>
        <p:nvPicPr>
          <p:cNvPr id="5" name="Рисунок 4" descr="malgallery_061005_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600400" cy="34563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720080"/>
          </a:xfrm>
        </p:spPr>
        <p:txBody>
          <a:bodyPr/>
          <a:lstStyle/>
          <a:p>
            <a:r>
              <a:rPr lang="ru-RU" dirty="0" smtClean="0"/>
              <a:t>НОВЫЕ СТАНЦИИ МЕТРО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301208"/>
            <a:ext cx="61722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НОВЫЕ СТАНЦИИ ОБОРУДОВАНЫ ЛИФТАМИ И ПАНДУСАМИ</a:t>
            </a:r>
            <a:endParaRPr lang="ru-RU" dirty="0"/>
          </a:p>
        </p:txBody>
      </p:sp>
      <p:pic>
        <p:nvPicPr>
          <p:cNvPr id="4" name="Рисунок 3" descr="12zshb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520391" cy="3600400"/>
          </a:xfrm>
          <a:prstGeom prst="rect">
            <a:avLst/>
          </a:prstGeom>
        </p:spPr>
      </p:pic>
      <p:pic>
        <p:nvPicPr>
          <p:cNvPr id="5" name="Рисунок 4" descr="metro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026" y="1196752"/>
            <a:ext cx="4160462" cy="37444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720080"/>
          </a:xfrm>
        </p:spPr>
        <p:txBody>
          <a:bodyPr/>
          <a:lstStyle/>
          <a:p>
            <a:r>
              <a:rPr lang="ru-RU" dirty="0" smtClean="0"/>
              <a:t>НОВЫЕ СТАНЦИИ МЕТРО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73216"/>
            <a:ext cx="8458200" cy="1008112"/>
          </a:xfrm>
        </p:spPr>
        <p:txBody>
          <a:bodyPr/>
          <a:lstStyle/>
          <a:p>
            <a:pPr algn="ctr"/>
            <a:r>
              <a:rPr lang="ru-RU" dirty="0" smtClean="0"/>
              <a:t>СВЕТОВАЯ ПОЛОСА НА ПЛАТФОРМАХ ДЛЯ СЛАБОВИДЯЩИХ, ШИРОКИЕ ТУРНИКЕТЫ ДЛЯ ИНВАЛИДОВ-КОЛЯСОЧНИКОВ</a:t>
            </a:r>
            <a:endParaRPr lang="ru-RU" dirty="0"/>
          </a:p>
        </p:txBody>
      </p:sp>
      <p:pic>
        <p:nvPicPr>
          <p:cNvPr id="4" name="Рисунок 3" descr="905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88840"/>
            <a:ext cx="2736304" cy="3456384"/>
          </a:xfrm>
          <a:prstGeom prst="rect">
            <a:avLst/>
          </a:prstGeom>
        </p:spPr>
      </p:pic>
      <p:pic>
        <p:nvPicPr>
          <p:cNvPr id="5" name="Рисунок 4" descr="IDPMEENUMEFKXTZVIK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996952" cy="338437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864096"/>
          </a:xfrm>
        </p:spPr>
        <p:txBody>
          <a:bodyPr/>
          <a:lstStyle/>
          <a:p>
            <a:pPr algn="ctr"/>
            <a:r>
              <a:rPr lang="ru-RU" dirty="0" smtClean="0"/>
              <a:t>УЛИЦЫ МЕГАПОЛИСА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01208"/>
            <a:ext cx="8458200" cy="1152128"/>
          </a:xfrm>
        </p:spPr>
        <p:txBody>
          <a:bodyPr/>
          <a:lstStyle/>
          <a:p>
            <a:pPr algn="ctr"/>
            <a:r>
              <a:rPr lang="ru-RU" dirty="0" smtClean="0"/>
              <a:t>ЗВУКОВЫЕ СВЕТОФОРЫ И РЕЛЬЕФНЫЕ ПЕШЕХОДНЫЕ ПЕРЕХОДЫ ДЛЯ СЛАБОВИДЯЩИХ</a:t>
            </a:r>
            <a:endParaRPr lang="ru-RU" dirty="0"/>
          </a:p>
        </p:txBody>
      </p:sp>
      <p:pic>
        <p:nvPicPr>
          <p:cNvPr id="4" name="Рисунок 3" descr="44c59946ab16f86e1887be61a1bbe79420e5f2b4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441676" cy="3361556"/>
          </a:xfrm>
          <a:prstGeom prst="rect">
            <a:avLst/>
          </a:prstGeom>
        </p:spPr>
      </p:pic>
      <p:pic>
        <p:nvPicPr>
          <p:cNvPr id="5" name="Рисунок 4" descr="9139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060848"/>
            <a:ext cx="4032448" cy="338437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720080"/>
          </a:xfrm>
        </p:spPr>
        <p:txBody>
          <a:bodyPr/>
          <a:lstStyle/>
          <a:p>
            <a:pPr algn="ctr"/>
            <a:r>
              <a:rPr lang="ru-RU" dirty="0" smtClean="0"/>
              <a:t>УЛИЦЫ МЕГАПОЛИСА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3582144" cy="137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СПЕЦИАЛЬНЫЕ ДОРОЖНЫЕ ПОКРЫТИЯ И ЗНАКИ ДЛЯ СЛАБОВИДЯЩИХ</a:t>
            </a:r>
            <a:endParaRPr lang="ru-RU" dirty="0"/>
          </a:p>
        </p:txBody>
      </p:sp>
      <p:pic>
        <p:nvPicPr>
          <p:cNvPr id="4" name="Рисунок 3" descr="IMG_3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3793604" cy="3191220"/>
          </a:xfrm>
          <a:prstGeom prst="rect">
            <a:avLst/>
          </a:prstGeom>
        </p:spPr>
      </p:pic>
      <p:pic>
        <p:nvPicPr>
          <p:cNvPr id="5" name="Рисунок 4" descr="77980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868488" cy="2033013"/>
          </a:xfrm>
          <a:prstGeom prst="rect">
            <a:avLst/>
          </a:prstGeom>
        </p:spPr>
      </p:pic>
      <p:pic>
        <p:nvPicPr>
          <p:cNvPr id="6" name="Рисунок 5" descr="s22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429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123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К ЗАНЯТИЮ НА ТЕМУ: «ЛЮДИ ТАК НЕ ДЕЛЯТСЯ: ИНВАЛИД – НЕ ИНВАЛИД»</vt:lpstr>
      <vt:lpstr>ЛЮДИ С ОГРАНИЧЕННЫМИ ВОЗМОЖНОСТЯМИ ЗДОРОВЬЯ</vt:lpstr>
      <vt:lpstr>НАША ГОРДОСТЬ</vt:lpstr>
      <vt:lpstr>НАЗЕМНЫЙ ТРАНСПОРТ</vt:lpstr>
      <vt:lpstr>ТОРГОВЫЕ ЦЕНТРЫ</vt:lpstr>
      <vt:lpstr>НОВЫЕ СТАНЦИИ МЕТРО</vt:lpstr>
      <vt:lpstr>НОВЫЕ СТАНЦИИ МЕТРО</vt:lpstr>
      <vt:lpstr>УЛИЦЫ МЕГАПОЛИСА</vt:lpstr>
      <vt:lpstr>УЛИЦЫ МЕГАПОЛИСА</vt:lpstr>
      <vt:lpstr>3 ДЕКАБРЯ – МЕЖДУНАРОДНЫЙ ДЕНЬ ИНВАЛИДОВ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С ОГРАНИЧЕННЫМИ ВОЗМОЖНОСТЯМИ ЗДОРОВЬЯ</dc:title>
  <dc:creator>Анюшенька</dc:creator>
  <cp:lastModifiedBy>Александр</cp:lastModifiedBy>
  <cp:revision>6</cp:revision>
  <dcterms:created xsi:type="dcterms:W3CDTF">2012-12-10T16:58:04Z</dcterms:created>
  <dcterms:modified xsi:type="dcterms:W3CDTF">2018-02-22T15:21:52Z</dcterms:modified>
</cp:coreProperties>
</file>