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66" r:id="rId16"/>
    <p:sldId id="26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621" autoAdjust="0"/>
    <p:restoredTop sz="94660"/>
  </p:normalViewPr>
  <p:slideViewPr>
    <p:cSldViewPr>
      <p:cViewPr>
        <p:scale>
          <a:sx n="78" d="100"/>
          <a:sy n="78" d="100"/>
        </p:scale>
        <p:origin x="-91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6480048" cy="360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Экологический проект </a:t>
            </a:r>
            <a:br>
              <a:rPr lang="ru-RU" b="1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ru-RU" b="1" i="1" dirty="0">
                <a:solidFill>
                  <a:srgbClr val="FF0000"/>
                </a:solidFill>
              </a:rPr>
              <a:t>Откуда берется хлеб</a:t>
            </a:r>
            <a:r>
              <a:rPr lang="ru-RU" b="1" i="1" dirty="0" smtClean="0">
                <a:solidFill>
                  <a:srgbClr val="FF0000"/>
                </a:solidFill>
              </a:rPr>
              <a:t>?»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(фотоотчет)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645024"/>
            <a:ext cx="5616624" cy="2520279"/>
          </a:xfrm>
        </p:spPr>
        <p:txBody>
          <a:bodyPr/>
          <a:lstStyle/>
          <a:p>
            <a:pPr algn="r"/>
            <a:r>
              <a:rPr lang="ru-RU" dirty="0" smtClean="0"/>
              <a:t>Выполнила: </a:t>
            </a:r>
          </a:p>
          <a:p>
            <a:pPr algn="r"/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воспитатель  подготовительной группы №2 МАДОУ №135</a:t>
            </a:r>
          </a:p>
          <a:p>
            <a:pPr algn="r"/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smtClean="0">
                <a:solidFill>
                  <a:srgbClr val="FFC000"/>
                </a:solidFill>
              </a:rPr>
              <a:t>Позднякова Н.А.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6462568" cy="5832648"/>
          </a:xfrm>
        </p:spPr>
      </p:pic>
    </p:spTree>
    <p:extLst>
      <p:ext uri="{BB962C8B-B14F-4D97-AF65-F5344CB8AC3E}">
        <p14:creationId xmlns:p14="http://schemas.microsoft.com/office/powerpoint/2010/main" val="29967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Рассматривание обучающих наглядных пособий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477106" cy="3357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3904480" cy="595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Рассматривание обучающих наглядных пособий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" y="1412776"/>
            <a:ext cx="3743688" cy="28077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491056"/>
            <a:ext cx="4247456" cy="3185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5" y="1318456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8024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Рассматривание обучающих наглядных пособий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" y="1484784"/>
            <a:ext cx="3902365" cy="29267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4320480" cy="2996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96" y="1484784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Рассматривание обучающих наглядных пособий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" y="1484784"/>
            <a:ext cx="3860901" cy="2895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00" y="1340768"/>
            <a:ext cx="491836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50106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Рассматривание плаката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6" y="1125538"/>
            <a:ext cx="7391400" cy="5543550"/>
          </a:xfrm>
        </p:spPr>
      </p:pic>
    </p:spTree>
    <p:extLst>
      <p:ext uri="{BB962C8B-B14F-4D97-AF65-F5344CB8AC3E}">
        <p14:creationId xmlns:p14="http://schemas.microsoft.com/office/powerpoint/2010/main" val="28445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ru-RU" b="1" dirty="0" smtClean="0"/>
              <a:t>Рассматривание плаката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6930167" cy="4968552"/>
          </a:xfrm>
        </p:spPr>
      </p:pic>
    </p:spTree>
    <p:extLst>
      <p:ext uri="{BB962C8B-B14F-4D97-AF65-F5344CB8AC3E}">
        <p14:creationId xmlns:p14="http://schemas.microsoft.com/office/powerpoint/2010/main" val="13523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Беседа «Пайка блокадного хлеба»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1979712" cy="21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42376"/>
            <a:ext cx="438159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3923928" cy="554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0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9412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Беседа «История возникновения хлеба»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0" y="1412776"/>
            <a:ext cx="1872208" cy="281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88" y="1124744"/>
            <a:ext cx="3278952" cy="492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334011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Блок русских народных пословиц, поговорок, считалок, примет, </a:t>
            </a:r>
            <a:r>
              <a:rPr lang="ru-RU" sz="2800" b="1" dirty="0" err="1">
                <a:solidFill>
                  <a:srgbClr val="FFFF00"/>
                </a:solidFill>
              </a:rPr>
              <a:t>закличек</a:t>
            </a:r>
            <a:r>
              <a:rPr lang="ru-RU" sz="2800" b="1" dirty="0">
                <a:solidFill>
                  <a:srgbClr val="FFFF00"/>
                </a:solidFill>
              </a:rPr>
              <a:t>, загадо</a:t>
            </a:r>
            <a:r>
              <a:rPr lang="ru-RU" sz="2800" b="1" dirty="0"/>
              <a:t>к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0768"/>
            <a:ext cx="266429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324582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560" y="835868"/>
            <a:ext cx="2232248" cy="115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24" y="1988839"/>
            <a:ext cx="2923727" cy="461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30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06489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II</a:t>
            </a:r>
            <a:r>
              <a:rPr lang="ru-RU" b="1" dirty="0">
                <a:solidFill>
                  <a:srgbClr val="FF0000"/>
                </a:solidFill>
              </a:rPr>
              <a:t>. Проблемно - </a:t>
            </a:r>
            <a:r>
              <a:rPr lang="ru-RU" b="1" dirty="0" err="1">
                <a:solidFill>
                  <a:srgbClr val="FF0000"/>
                </a:solidFill>
              </a:rPr>
              <a:t>деятельностный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этап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Замачивание </a:t>
            </a:r>
            <a:r>
              <a:rPr lang="ru-RU" sz="3600" b="1" dirty="0">
                <a:solidFill>
                  <a:srgbClr val="00B050"/>
                </a:solidFill>
              </a:rPr>
              <a:t>семян ржи</a:t>
            </a: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Documents and Settings\User\Рабочий стол\ФОТО С НОВ ТЕЛЕФ\20170125_070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User\Рабочий стол\ФОТО С НОВ ТЕЛЕФ\20170125_122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908918" y="2226245"/>
            <a:ext cx="2828762" cy="27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2133645"/>
            <a:ext cx="3018538" cy="40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Стихи о хлебе, сказки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5"/>
            <a:ext cx="3456384" cy="535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48" y="99902"/>
            <a:ext cx="1728192" cy="11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263334"/>
            <a:ext cx="4018753" cy="547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0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780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" y="620688"/>
            <a:ext cx="4533880" cy="583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38" y="692696"/>
            <a:ext cx="445546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4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49006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III Творческий этап, заключительный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" y="960745"/>
            <a:ext cx="3335883" cy="25019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55014"/>
            <a:ext cx="4176464" cy="3132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76" y="980728"/>
            <a:ext cx="4890288" cy="36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85010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Последовательности </a:t>
            </a:r>
            <a:r>
              <a:rPr lang="ru-RU" sz="3600" dirty="0">
                <a:solidFill>
                  <a:srgbClr val="FFFF00"/>
                </a:solidFill>
              </a:rPr>
              <a:t>стадий перехода зерна ржи в хлеб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868144" cy="3456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29000"/>
            <a:ext cx="583264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Викторина «Что вы знаете о хлебе?»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136904" cy="5483187"/>
          </a:xfrm>
        </p:spPr>
      </p:pic>
    </p:spTree>
    <p:extLst>
      <p:ext uri="{BB962C8B-B14F-4D97-AF65-F5344CB8AC3E}">
        <p14:creationId xmlns:p14="http://schemas.microsoft.com/office/powerpoint/2010/main" val="114319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Изготовление  хлебобулочных изделий из пластилина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8496944" cy="4997450"/>
          </a:xfrm>
        </p:spPr>
      </p:pic>
    </p:spTree>
    <p:extLst>
      <p:ext uri="{BB962C8B-B14F-4D97-AF65-F5344CB8AC3E}">
        <p14:creationId xmlns:p14="http://schemas.microsoft.com/office/powerpoint/2010/main" val="15779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Организация сюжетно – ролевой игры </a:t>
            </a:r>
            <a:r>
              <a:rPr lang="ru-RU" sz="3200" dirty="0">
                <a:solidFill>
                  <a:srgbClr val="FFFF00"/>
                </a:solidFill>
              </a:rPr>
              <a:t>«Магазин», «Хлебозавод»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704856" cy="4896126"/>
          </a:xfrm>
        </p:spPr>
      </p:pic>
    </p:spTree>
    <p:extLst>
      <p:ext uri="{BB962C8B-B14F-4D97-AF65-F5344CB8AC3E}">
        <p14:creationId xmlns:p14="http://schemas.microsoft.com/office/powerpoint/2010/main" val="9771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91264" cy="5170904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СПАСИБО ЗА ВНИМАНИЕ!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Посадка семян ржи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90163"/>
            <a:ext cx="4392488" cy="51845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72923"/>
            <a:ext cx="3947262" cy="52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Уход, наблюдение за ростом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408362" cy="45444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3579862" cy="47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0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Уход, наблюдение за ростом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726414" cy="4968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Уход, наблюдение за ростом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3897842" cy="5198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40768"/>
            <a:ext cx="2733768" cy="50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12" y="1700808"/>
            <a:ext cx="2949792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B050"/>
                </a:solidFill>
              </a:rPr>
              <a:t>Расти,колосок</a:t>
            </a:r>
            <a:r>
              <a:rPr lang="ru-RU" dirty="0" smtClean="0">
                <a:solidFill>
                  <a:srgbClr val="00B050"/>
                </a:solidFill>
              </a:rPr>
              <a:t>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017"/>
            <a:ext cx="2451720" cy="38291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49488"/>
            <a:ext cx="3078342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44" y="1628800"/>
            <a:ext cx="3543858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На прогулке:</a:t>
            </a:r>
            <a:r>
              <a:rPr lang="ru-RU" b="1" dirty="0"/>
              <a:t> </a:t>
            </a:r>
            <a:r>
              <a:rPr lang="ru-RU" b="1" dirty="0">
                <a:solidFill>
                  <a:srgbClr val="00B0F0"/>
                </a:solidFill>
              </a:rPr>
              <a:t>лепка «пирогов, тортов»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801666" cy="50688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41920"/>
            <a:ext cx="4114328" cy="502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Дидактическая игра «Почемучка»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36344" cy="5760640"/>
          </a:xfrm>
        </p:spPr>
      </p:pic>
    </p:spTree>
    <p:extLst>
      <p:ext uri="{BB962C8B-B14F-4D97-AF65-F5344CB8AC3E}">
        <p14:creationId xmlns:p14="http://schemas.microsoft.com/office/powerpoint/2010/main" val="11409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537</TotalTime>
  <Words>141</Words>
  <Application>Microsoft Office PowerPoint</Application>
  <PresentationFormat>Экран (4:3)</PresentationFormat>
  <Paragraphs>28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Техническая</vt:lpstr>
      <vt:lpstr>Экологический проект  «Откуда берется хлеб?» (фотоотчет)</vt:lpstr>
      <vt:lpstr> II. Проблемно - деятельностный этап Замачивание семян ржи </vt:lpstr>
      <vt:lpstr>Посадка семян ржи</vt:lpstr>
      <vt:lpstr>Уход, наблюдение за ростом</vt:lpstr>
      <vt:lpstr>Уход, наблюдение за ростом</vt:lpstr>
      <vt:lpstr>Уход, наблюдение за ростом</vt:lpstr>
      <vt:lpstr>Расти,колосок!</vt:lpstr>
      <vt:lpstr>На прогулке: лепка «пирогов, тортов»</vt:lpstr>
      <vt:lpstr>Дидактическая игра «Почемучка»</vt:lpstr>
      <vt:lpstr>Презентация PowerPoint</vt:lpstr>
      <vt:lpstr>Рассматривание обучающих наглядных пособий</vt:lpstr>
      <vt:lpstr>Рассматривание обучающих наглядных пособий</vt:lpstr>
      <vt:lpstr>Рассматривание обучающих наглядных пособий</vt:lpstr>
      <vt:lpstr>Рассматривание обучающих наглядных пособий</vt:lpstr>
      <vt:lpstr>Рассматривание плаката</vt:lpstr>
      <vt:lpstr>Рассматривание плаката</vt:lpstr>
      <vt:lpstr>Беседа «Пайка блокадного хлеба»</vt:lpstr>
      <vt:lpstr>Беседа «История возникновения хлеба»</vt:lpstr>
      <vt:lpstr>Блок русских народных пословиц, поговорок, считалок, примет, закличек, загадок</vt:lpstr>
      <vt:lpstr>Стихи о хлебе, сказки </vt:lpstr>
      <vt:lpstr>Презентация PowerPoint</vt:lpstr>
      <vt:lpstr>III Творческий этап, заключительный</vt:lpstr>
      <vt:lpstr>Последовательности стадий перехода зерна ржи в хлеб</vt:lpstr>
      <vt:lpstr>Викторина «Что вы знаете о хлебе?»</vt:lpstr>
      <vt:lpstr>Изготовление  хлебобулочных изделий из пластилина</vt:lpstr>
      <vt:lpstr>Организация сюжетно – ролевой игры «Магазин», «Хлебозавод»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16</cp:revision>
  <dcterms:modified xsi:type="dcterms:W3CDTF">2017-02-19T17:29:52Z</dcterms:modified>
</cp:coreProperties>
</file>