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2861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«Детский сад 135»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полифункциональное и трансформируемое средство образовательной среды группы»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Гаврилова О.А.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«Речевое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7_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5930"/>
            <a:ext cx="4038600" cy="26945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«Выложи схему слова!»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осуществлять звуковой анализ слов, состоящих из трех-шести звуков; продолжать учить выкладывать схему слова, обозначая гласные звуки красным цветом, согласные твердые – синим, согласные мягкие – зеленым цветом; закреплять представления о понятиях «слово», «звук», «буква».</a:t>
            </a:r>
          </a:p>
          <a:p>
            <a:pPr marL="0" indent="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«Расскажи сказку!»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связную речь, формировать умение составлять сюжетный рассказ в логической последовательности, используя три структурные части (зачин, развитие действия, концовка); развивать воображение и словесное творчество детей.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«Построй длинную (короткую) дорожку!»</a:t>
            </a:r>
          </a:p>
          <a:p>
            <a:pPr marL="0" indent="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Формировать умение выделять пространственные признаки предметов (высота, длина, ширина) и выполнять простые задания. Предполагающие уменьшение или увеличение построек, двумя способами: путем мелких деталей на более крупные и путем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надстраивания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частей; развивать активную речь за счет использование определений (длинная, короткая, прямая. извилистая).</a:t>
            </a:r>
          </a:p>
          <a:p>
            <a:pPr marL="0" indent="0" algn="just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«Широкая и узкая тропинки»</a:t>
            </a:r>
          </a:p>
          <a:p>
            <a:pPr marL="0" indent="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Продолжать формировать представления о ширине предметов; учить сравнивать предметы по ширине; развивать умение анализировать предметный или графический образец и соотносить свои действия с ним.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85927"/>
            <a:ext cx="4038600" cy="385765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умная игра,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Завлекательна, хитра.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Интересно здесь играть,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Строить, составлять, искать!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Приглашаю всех друзей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собирать скорей.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и взрослым интересно: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поиграть полезно!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34166"/>
            <a:ext cx="4038600" cy="325803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3600" dirty="0"/>
          </a:p>
        </p:txBody>
      </p:sp>
      <p:pic>
        <p:nvPicPr>
          <p:cNvPr id="5" name="Содержимое 4" descr="109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5001"/>
            <a:ext cx="4038600" cy="3076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ЛЕГО это мир фантазий!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идей, разнообразий.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Изучая схемы в нем,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получиться дом.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мы построим замок,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живет большой дракон.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принцессу сторожит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огнем на всех рычит.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ЛЕГО руки развивает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мечтать нам не мешает.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скажу про ЛЕГО 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лучшая игра!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Уникальным явлением в мире игр для детей всего мира, позволяющим без проблем общаться всем на одном универсальном языке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игры, 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536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928934"/>
            <a:ext cx="4038600" cy="2808689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3" y="2714620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«Конструируя, ребенок действует, как зодчий, возводящий здание собственного интеллекта»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			Ж. Пиаже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Конструкторы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сегодняшний день незаменимые материалы для занятий в дошкольных учреждениях. Дети любят играть в свободной деятельности. В педагогике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-технология интересна тем, что, строясь на интегрированных принципах, объединяет в себе элементы игры и экспериментирования. Игры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выступают способом исследования и ориентации ребенка в реальном мире. Дети учатся с момента рождения. Они прикасаются к предметам, берут их в руки, передвигают - и так исследуют мир вокруг себя. Для детей в возрасте от трех до шести лет основой обучения должна быть игра - в ее процессе малыши начинают подражать взрослым, пробовать свои силы, фантазировать, экспериментировать. Игра предоставляет детям огромные возможности для физического, эстетического и социального развития.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4_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0431"/>
            <a:ext cx="4038600" cy="33655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конструктора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500594"/>
          </a:xfrm>
        </p:spPr>
        <p:txBody>
          <a:bodyPr>
            <a:normAutofit fontScale="25000" lnSpcReduction="20000"/>
          </a:bodyPr>
          <a:lstStyle/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Развитию у детей сенсорных представлений, поскольку используются детали разной формы, окрашенные в основные цвета;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Развитию и совершенствованию высших психических функций (памяти, внимания, мышления, делается упор на развитие таких мыслительных процессов, как анализ, синтез, классификация, обобщение);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Тренировки пальцев кистей рук, что очень важно для развития мелкой моторики и в дальнейшем поможет подготовить руку ребенка к письму;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Сплочению детского коллектива, формированию чувства симпатии друг к другу, т.к. дети учатся совместно решать задачи, распределять роли, объяснять друг другу важность данного конструктивного решения.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 очень тесно связана с развитием речи (т.к. вначале с  ребенком проговаривается, что он хочет построить, из каких деталей, почему, какое количество, размеры и т.д., что в дальнейшем помогает ребенку самому определять конечный результат работы.)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" name="Содержимое 14" descr="0b6103f2fd8b0a75f7a12784413351d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14554"/>
            <a:ext cx="4038600" cy="314327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9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 работах Н.Н.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др. показано, что развитие конструирования как деятельности, в процессе которой развивается ребенок, последовательно проходит три этапа: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(предметному или графическому);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конструирование по условиям;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конструирование по замыслу.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связано с воспроизведением уже готовой конструкции по схеме, рисунку.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Конструирование по условиям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как правило, обрамляется игровой ситуацией и предполагает создание знакомых ребенку конструкций с учетом игровых требований (размер, ширина, высота), например чтобы в дверь избушки проходил поросенок, чтобы по мосту мог проехать автомобиль и т.д.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5603"/>
            <a:ext cx="4038600" cy="3155156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dirty="0"/>
          </a:p>
        </p:txBody>
      </p:sp>
      <p:pic>
        <p:nvPicPr>
          <p:cNvPr id="6" name="Содержимое 5" descr="9230.2.big-700x5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Самым сложным видом, опирающимся на освоение знаковой функции мышления, является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конструирование по замыслу.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Оно предполагает наличие у ребенка представлений о создаваемой постройке, плана ее создания (какие элементы положить в основание, а какие выше, чтобы конструкция не разрушилась), а также знаний о приемах и материалах, с помощью которых ее можно сделать, и т.д. Считается, что это тип конструирования лучше остальных развивает творческие способности ребенка.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Приведем небольшую подборку игровых упражнений для детей 3-7 лет, способствующих реализации различных образовательных областей ФГОС дошкольного образования.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egohauntedhousestuff_LargeWi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92942"/>
            <a:ext cx="4038600" cy="2740479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legohauntedhousestuff_LargeW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27530"/>
            <a:ext cx="4038600" cy="227130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«Чудесный мешочек», «Найди такой же!», «Найди и назови!»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зрительное и слуховое внимание, зрительную и тактильную память; познакомить с понятиями «элемент», «деталь»; формировать умение различать геометрические фигуры, действовать по заданному образцу и словесной инструкции.</a:t>
            </a:r>
          </a:p>
          <a:p>
            <a:pPr marL="0" indent="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«Что изменилось?», «Чего не стало?»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зрительное внимание, ориентировку в пространстве; продолжать формировать представления о цвете и форме предметов; способность обозначать свои действия словами.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«Светофор»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знакомить с правилами безопасного перехода через проезжую часть; развивать пространственную ориентировку,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«На дороге»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правилах дорожного движения; побуждать создавать тематические постройки и обыгрывать их в совместной деятельности со взрослыми и сверстниками.</a:t>
            </a:r>
          </a:p>
          <a:p>
            <a:pPr marL="0" indent="0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«Когда за дверью незнакомец»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Познакомить с правилами безопасного поведения в ситуации, когда ребенок находится один дома и незнакомец звонит в дверь; развивать активную речь; воспитывать разумную осторожность поведения.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13419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9751"/>
            <a:ext cx="4038600" cy="302686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172</TotalTime>
  <Words>604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МАДОУ «Детский сад 135»  «Конструкторы LEGO как полифункциональное и трансформируемое средство образовательной среды группы» </vt:lpstr>
      <vt:lpstr>«Конструируя, ребенок действует, как зодчий, возводящий здание собственного интеллекта»       Ж. Пиаже</vt:lpstr>
      <vt:lpstr>Применение конструктора LEGO способствует:</vt:lpstr>
      <vt:lpstr>Конструкторы LEGO</vt:lpstr>
      <vt:lpstr>Конструкторы LEGO</vt:lpstr>
      <vt:lpstr>Конструкторы LEGO</vt:lpstr>
      <vt:lpstr>Конструкторы LEGO</vt:lpstr>
      <vt:lpstr>Образовательная область «Познавательное развитие»</vt:lpstr>
      <vt:lpstr>Образовательная область «Социально-коммуникативное развитие»</vt:lpstr>
      <vt:lpstr>Образовательная область «Речевое развитие»</vt:lpstr>
      <vt:lpstr>Образовательная область «Художественно-эстетическое развитие» Конструктивно-модельная деятельность</vt:lpstr>
      <vt:lpstr>Конструкторы LEGO Стихи</vt:lpstr>
      <vt:lpstr>Конструкторы LEGO Стихи</vt:lpstr>
      <vt:lpstr>Конструкторы LEGO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комбинированного вида № 227»  «Конструкторы LEGO как полифункциональное и трансформируемое средство образовательной среды группы» </dc:title>
  <dc:creator>User</dc:creator>
  <cp:lastModifiedBy>Excom</cp:lastModifiedBy>
  <cp:revision>55</cp:revision>
  <dcterms:created xsi:type="dcterms:W3CDTF">2014-11-02T19:06:09Z</dcterms:created>
  <dcterms:modified xsi:type="dcterms:W3CDTF">2020-02-02T22:56:35Z</dcterms:modified>
</cp:coreProperties>
</file>