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9" r:id="rId4"/>
    <p:sldId id="260" r:id="rId5"/>
    <p:sldId id="264" r:id="rId6"/>
    <p:sldId id="267" r:id="rId7"/>
    <p:sldId id="268" r:id="rId8"/>
    <p:sldId id="269" r:id="rId9"/>
    <p:sldId id="263" r:id="rId10"/>
    <p:sldId id="261" r:id="rId11"/>
    <p:sldId id="262" r:id="rId12"/>
    <p:sldId id="257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3" d="100"/>
          <a:sy n="23" d="100"/>
        </p:scale>
        <p:origin x="-1306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EEF2-7A4E-4049-9126-19367ADF1C1D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41BA-DB99-4D82-8844-CFA50BE773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EEF2-7A4E-4049-9126-19367ADF1C1D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41BA-DB99-4D82-8844-CFA50BE77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EEF2-7A4E-4049-9126-19367ADF1C1D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41BA-DB99-4D82-8844-CFA50BE77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EEF2-7A4E-4049-9126-19367ADF1C1D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41BA-DB99-4D82-8844-CFA50BE773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EEF2-7A4E-4049-9126-19367ADF1C1D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41BA-DB99-4D82-8844-CFA50BE77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EEF2-7A4E-4049-9126-19367ADF1C1D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41BA-DB99-4D82-8844-CFA50BE773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EEF2-7A4E-4049-9126-19367ADF1C1D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41BA-DB99-4D82-8844-CFA50BE773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EEF2-7A4E-4049-9126-19367ADF1C1D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41BA-DB99-4D82-8844-CFA50BE77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EEF2-7A4E-4049-9126-19367ADF1C1D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41BA-DB99-4D82-8844-CFA50BE77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EEF2-7A4E-4049-9126-19367ADF1C1D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41BA-DB99-4D82-8844-CFA50BE77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EEF2-7A4E-4049-9126-19367ADF1C1D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41BA-DB99-4D82-8844-CFA50BE773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ADEEF2-7A4E-4049-9126-19367ADF1C1D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21D41BA-DB99-4D82-8844-CFA50BE77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8280920" cy="4392487"/>
          </a:xfrm>
        </p:spPr>
        <p:txBody>
          <a:bodyPr/>
          <a:lstStyle/>
          <a:p>
            <a:pPr marL="182880" indent="0" algn="ctr">
              <a:buNone/>
            </a:pPr>
            <a:r>
              <a:rPr lang="ru-RU" b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«Формирование навыков самообслуживания у детей 3-4 </a:t>
            </a:r>
            <a:r>
              <a:rPr lang="ru-RU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ru-RU" b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747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60648"/>
            <a:ext cx="8784976" cy="6336704"/>
          </a:xfrm>
        </p:spPr>
        <p:txBody>
          <a:bodyPr>
            <a:normAutofit fontScale="92500"/>
          </a:bodyPr>
          <a:lstStyle/>
          <a:p>
            <a:pPr indent="228600" algn="just"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Необходимо правильно руководить действиями ребенка (объяснять и наглядно демонстрировать, возможно несколько раз и в замедленном действии).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Усложнение требований должно быть постепенное, перевод ребенка на новую ступень 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самостоятельности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поддерживают его интерес к 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самообслуживанию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, позволяют совершенствовать навыки.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indent="228600" algn="just"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Учить доводить начатое дело до логического завершения и выполнять работу качественно (например, учат не только снимать одежду в определенной последовательности, но и выворачивать каждую вещь на лицевую сторону, аккуратно складывать, вешать ее).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Как можно реже прибегать к замечаниям, наставлениям и порицаниям. Больше опирайтесь на поощрения и похвалу (похвалы заслуживает старание, усидчивость, находчивость ребенка, стремление оказать внимание, помощь 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родителям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, овладеть новыми действиями).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l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050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16632"/>
            <a:ext cx="8712968" cy="6480720"/>
          </a:xfrm>
        </p:spPr>
        <p:txBody>
          <a:bodyPr>
            <a:normAutofit fontScale="70000" lnSpcReduction="20000"/>
          </a:bodyPr>
          <a:lstStyle/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sz="2600" b="1" u="sng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Дети  3-х лет должны уметь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:</a:t>
            </a:r>
            <a:endParaRPr lang="ru-RU" sz="2600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*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мыть руки, заучивая рукава; мыть лицо, не разбрызгивая воду, правильно пользоваться мылом; не мочить одежду; сухо вытираться полотенцем, без напоминания вешать его на отведенное место;</a:t>
            </a:r>
          </a:p>
          <a:p>
            <a:pPr indent="228600" algn="just"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* одеваться раздеваться в определенной последовательности; одежду снимать, надевать, складывать, вешать, вывертывать на лицевую сторону, пуговицы застегивать, расстёгивать;</a:t>
            </a: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* замечать непорядок в одежде и 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самостоятельно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устранять его или обращаться за помощью к взрослому;</a:t>
            </a:r>
          </a:p>
          <a:p>
            <a:pPr indent="228600" algn="just"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*своевременно пользоваться носовым платком, туалетом;</a:t>
            </a:r>
          </a:p>
          <a:p>
            <a:pPr indent="228600" algn="just"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*пить из чашки, есть, хорошо пережевывая пищу с закрытым ртом;</a:t>
            </a:r>
          </a:p>
          <a:p>
            <a:pPr indent="228600" algn="just"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*правильно пользоваться ложкой (вилкой 3,5 года, салфеткой);</a:t>
            </a:r>
          </a:p>
          <a:p>
            <a:pPr indent="228600" algn="just"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*убирать игрушки, книжки, строительный материал на определенное место.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326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764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443841"/>
            <a:ext cx="7560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ВАЖНОЕ ПРАВИЛО ДЛЯ ВЗРОСЛЫХ!!!!!!</a:t>
            </a:r>
          </a:p>
          <a:p>
            <a:pPr algn="ctr"/>
            <a:endParaRPr lang="en-US" sz="3200" u="sng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Никогда </a:t>
            </a:r>
            <a:r>
              <a:rPr lang="ru-RU" sz="3200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делать за малыша то, что он в состоянии сделать сам.</a:t>
            </a:r>
            <a:br>
              <a:rPr lang="ru-RU" sz="3200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u="sng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145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34888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sz="48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601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424936" cy="61926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6239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88640"/>
            <a:ext cx="6192688" cy="6669360"/>
          </a:xfrm>
        </p:spPr>
        <p:txBody>
          <a:bodyPr>
            <a:normAutofit lnSpcReduction="10000"/>
          </a:bodyPr>
          <a:lstStyle/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Третий год жизни - период интенсивного развития 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самостоятельности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Промедление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в её 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формировании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приводит к появлению у детей капризов,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упрямства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или бездеятельности.  Дети надеются, что все для них должны делать окружающие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. </a:t>
            </a: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Самостоятельность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– ценное качество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, необходимое человеку в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жизни 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воспитывается с раннего возраста.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Задача взрослых - </a:t>
            </a: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развивать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эту активность, направлять ее в нужное русло, а не глушить назойливой опекой. </a:t>
            </a:r>
            <a:endParaRPr lang="ru-RU" dirty="0"/>
          </a:p>
        </p:txBody>
      </p:sp>
      <p:pic>
        <p:nvPicPr>
          <p:cNvPr id="1026" name="Picture 2" descr="C:\Users\111\Desktop\фото млад.гр\WhatsApp Image 2021-08-30 at 18.20.5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04664"/>
            <a:ext cx="1833455" cy="2736304"/>
          </a:xfrm>
          <a:prstGeom prst="rect">
            <a:avLst/>
          </a:prstGeom>
          <a:noFill/>
        </p:spPr>
      </p:pic>
      <p:pic>
        <p:nvPicPr>
          <p:cNvPr id="1027" name="Picture 3" descr="C:\Users\111\Desktop\фото млад.гр\WhatsApp Image 2021-08-30 at 18.22.1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356992"/>
            <a:ext cx="1833455" cy="2996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1770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332656"/>
            <a:ext cx="5904656" cy="6264696"/>
          </a:xfrm>
        </p:spPr>
        <p:txBody>
          <a:bodyPr>
            <a:normAutofit fontScale="92500" lnSpcReduction="20000"/>
          </a:bodyPr>
          <a:lstStyle/>
          <a:p>
            <a:pPr indent="228600" algn="just"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Но оказывают ли взрослые действительную помощь детям, приносят ли им пользу?</a:t>
            </a: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Если с раннего возраста ребенка лишают 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самостоятельности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, 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родители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подрывают у него веру в свои силы и 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приучают надеяться на других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. Более полезно для детей будет, научить необходимым навыкам 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самообслуживания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, настойчиво и терпеливо тренировать и совершенствовать их. </a:t>
            </a:r>
            <a:endParaRPr lang="ru-RU" dirty="0"/>
          </a:p>
        </p:txBody>
      </p:sp>
      <p:pic>
        <p:nvPicPr>
          <p:cNvPr id="2050" name="Picture 2" descr="C:\Users\111\Desktop\фото млад.гр\WhatsApp Image 2021-09-27 at 16.50.39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1" y="0"/>
            <a:ext cx="1728192" cy="3501008"/>
          </a:xfrm>
          <a:prstGeom prst="rect">
            <a:avLst/>
          </a:prstGeom>
          <a:noFill/>
        </p:spPr>
      </p:pic>
      <p:pic>
        <p:nvPicPr>
          <p:cNvPr id="2051" name="Picture 3" descr="C:\Users\111\Desktop\фото млад.гр\WhatsApp Image 2021-09-27 at 16.50.3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3" y="3717032"/>
            <a:ext cx="1800200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4494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11\Desktop\фото млад.гр\WhatsApp Image 2021-09-27 at 16.50.4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94024">
            <a:off x="1043608" y="476672"/>
            <a:ext cx="1905463" cy="3024336"/>
          </a:xfrm>
          <a:prstGeom prst="rect">
            <a:avLst/>
          </a:prstGeom>
          <a:noFill/>
        </p:spPr>
      </p:pic>
      <p:pic>
        <p:nvPicPr>
          <p:cNvPr id="3075" name="Picture 3" descr="C:\Users\111\Desktop\фото млад.гр\WhatsApp Image 2021-09-27 at 16.50.4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5" y="0"/>
            <a:ext cx="1872208" cy="3140968"/>
          </a:xfrm>
          <a:prstGeom prst="rect">
            <a:avLst/>
          </a:prstGeom>
          <a:noFill/>
        </p:spPr>
      </p:pic>
      <p:pic>
        <p:nvPicPr>
          <p:cNvPr id="3076" name="Picture 4" descr="C:\Users\111\Desktop\фото млад.гр\WhatsApp Image 2021-09-27 at 16.50.3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31779">
            <a:off x="6372200" y="476672"/>
            <a:ext cx="1905463" cy="2852936"/>
          </a:xfrm>
          <a:prstGeom prst="rect">
            <a:avLst/>
          </a:prstGeom>
          <a:noFill/>
        </p:spPr>
      </p:pic>
      <p:pic>
        <p:nvPicPr>
          <p:cNvPr id="3077" name="Picture 5" descr="C:\Users\111\Desktop\фото млад.гр\WhatsApp Image 2021-09-27 at 14.01.19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140968"/>
            <a:ext cx="2360860" cy="3717032"/>
          </a:xfrm>
          <a:prstGeom prst="rect">
            <a:avLst/>
          </a:prstGeom>
          <a:noFill/>
        </p:spPr>
      </p:pic>
      <p:pic>
        <p:nvPicPr>
          <p:cNvPr id="3078" name="Picture 6" descr="C:\Users\111\Desktop\фото млад.гр\WhatsApp Image 2021-09-27 at 14.01.17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115114">
            <a:off x="967227" y="3682504"/>
            <a:ext cx="2144837" cy="2857782"/>
          </a:xfrm>
          <a:prstGeom prst="rect">
            <a:avLst/>
          </a:prstGeom>
          <a:noFill/>
        </p:spPr>
      </p:pic>
      <p:pic>
        <p:nvPicPr>
          <p:cNvPr id="3079" name="Picture 7" descr="C:\Users\111\Desktop\фото млад.гр\WhatsApp Image 2021-09-27 at 14.01.17 (1)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333145">
            <a:off x="6246108" y="3491813"/>
            <a:ext cx="1872208" cy="3128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79482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27584" y="476672"/>
            <a:ext cx="5637010" cy="28803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Самостоятельность – это не только навыки самообслуживания. Это и умение занять себя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111\Desktop\фото млад.гр\WhatsApp Image 2021-09-15 at 15.51.0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2592288" cy="4725144"/>
          </a:xfrm>
          <a:prstGeom prst="rect">
            <a:avLst/>
          </a:prstGeom>
          <a:noFill/>
        </p:spPr>
      </p:pic>
      <p:pic>
        <p:nvPicPr>
          <p:cNvPr id="4099" name="Picture 3" descr="C:\Users\111\Desktop\фото млад.гр\WhatsApp Image 2021-09-15 at 15.51.01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62022">
            <a:off x="3799297" y="1381862"/>
            <a:ext cx="1833455" cy="2708920"/>
          </a:xfrm>
          <a:prstGeom prst="rect">
            <a:avLst/>
          </a:prstGeom>
          <a:noFill/>
        </p:spPr>
      </p:pic>
      <p:pic>
        <p:nvPicPr>
          <p:cNvPr id="4100" name="Picture 4" descr="C:\Users\111\Desktop\фото млад.гр\WhatsApp Image 2021-09-15 at 15.50.5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84721">
            <a:off x="3735786" y="3428299"/>
            <a:ext cx="2049479" cy="3135585"/>
          </a:xfrm>
          <a:prstGeom prst="rect">
            <a:avLst/>
          </a:prstGeom>
          <a:noFill/>
        </p:spPr>
      </p:pic>
      <p:pic>
        <p:nvPicPr>
          <p:cNvPr id="4101" name="Picture 5" descr="C:\Users\111\Desktop\фото млад.гр\WhatsApp Image 2021-09-15 at 15.47.34 (1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51729">
            <a:off x="6734883" y="232943"/>
            <a:ext cx="2006608" cy="2982198"/>
          </a:xfrm>
          <a:prstGeom prst="rect">
            <a:avLst/>
          </a:prstGeom>
          <a:noFill/>
        </p:spPr>
      </p:pic>
      <p:pic>
        <p:nvPicPr>
          <p:cNvPr id="4102" name="Picture 6" descr="C:\Users\111\Desktop\фото млад.гр\WhatsApp Image 2021-08-30 at 18.33.59 (27)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58602">
            <a:off x="6084168" y="2924944"/>
            <a:ext cx="2193495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32075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332656"/>
            <a:ext cx="6840760" cy="1656184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Самостоятельность формируется в процессе приобретения и закрепления заниматься. </a:t>
            </a:r>
          </a:p>
          <a:p>
            <a:pPr algn="l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учатся выполнять простейшие трудовые поручения.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User\Desktop\самообслуживание\IMG_20200206_170914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7" y="2132856"/>
            <a:ext cx="273630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самообслуживание\IMG_20200206_1709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12976"/>
            <a:ext cx="2394266" cy="319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111\Desktop\фото млад.гр\WhatsApp Image 2021-08-30 at 18.33.59 (14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060848"/>
            <a:ext cx="2337511" cy="4365104"/>
          </a:xfrm>
          <a:prstGeom prst="rect">
            <a:avLst/>
          </a:prstGeom>
          <a:noFill/>
        </p:spPr>
      </p:pic>
      <p:pic>
        <p:nvPicPr>
          <p:cNvPr id="5123" name="Picture 3" descr="C:\Users\111\Desktop\фото млад.гр\WhatsApp Image 2021-08-30 at 18.20.57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17752">
            <a:off x="6695947" y="581059"/>
            <a:ext cx="1628543" cy="3195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39019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332656"/>
            <a:ext cx="5970494" cy="187220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мере взросления ребенка, необходимо обращать внимание на воспитание культурно-гигиенических навыков.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111\Desktop\фото млад.гр\WhatsApp Image 2021-08-30 at 18.20.4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15390">
            <a:off x="6930139" y="167018"/>
            <a:ext cx="1833455" cy="3456384"/>
          </a:xfrm>
          <a:prstGeom prst="rect">
            <a:avLst/>
          </a:prstGeom>
          <a:noFill/>
        </p:spPr>
      </p:pic>
      <p:pic>
        <p:nvPicPr>
          <p:cNvPr id="6147" name="Picture 3" descr="C:\Users\111\Desktop\фото млад.гр\WhatsApp Image 2021-08-30 at 18.20.4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113584"/>
            <a:ext cx="1800200" cy="3744416"/>
          </a:xfrm>
          <a:prstGeom prst="rect">
            <a:avLst/>
          </a:prstGeom>
          <a:noFill/>
        </p:spPr>
      </p:pic>
      <p:pic>
        <p:nvPicPr>
          <p:cNvPr id="6148" name="Picture 4" descr="C:\Users\111\Desktop\фото млад.гр\WhatsApp Image 2021-09-27 at 16.50.3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625077"/>
            <a:ext cx="2088232" cy="4080795"/>
          </a:xfrm>
          <a:prstGeom prst="rect">
            <a:avLst/>
          </a:prstGeom>
          <a:noFill/>
        </p:spPr>
      </p:pic>
      <p:pic>
        <p:nvPicPr>
          <p:cNvPr id="6149" name="Picture 5" descr="C:\Users\111\Desktop\фото млад.гр\WhatsApp Image 2021-09-27 at 16.50.24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628800"/>
            <a:ext cx="1837504" cy="4077072"/>
          </a:xfrm>
          <a:prstGeom prst="rect">
            <a:avLst/>
          </a:prstGeom>
          <a:noFill/>
        </p:spPr>
      </p:pic>
      <p:pic>
        <p:nvPicPr>
          <p:cNvPr id="6150" name="Picture 6" descr="C:\Users\111\Desktop\фото млад.гр\WhatsApp Image 2021-09-27 at 16.50.22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1628800"/>
            <a:ext cx="1837504" cy="4077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27392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19" y="69241"/>
            <a:ext cx="604867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культурно-гигиенических </a:t>
            </a:r>
            <a:r>
              <a:rPr lang="ru-RU" sz="20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навыков:</a:t>
            </a:r>
          </a:p>
          <a:p>
            <a:pPr algn="ctr"/>
            <a:endParaRPr lang="ru-RU" sz="2000" u="sng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продолжать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учить правильно пользоваться мылом, аккуратно мыть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руки;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приучать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следить за своим внешним видом;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насухо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вытираться после умывания, вешать полотенце на место, пользоваться расческой и носовым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платком.</a:t>
            </a:r>
          </a:p>
          <a:p>
            <a:pPr marL="457200" indent="-457200">
              <a:buFont typeface="Arial" charset="0"/>
              <a:buChar char="•"/>
            </a:pP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000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элементарные навыки поведения за столом: </a:t>
            </a:r>
            <a:endParaRPr lang="ru-RU" sz="2000" u="sng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u="sng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правильно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пользоваться столовой и чайной ложками, вилкой, салфеткой;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крошить хлеб, пережевывать пищу с закрытым ртом, не разговаривать с полным ртом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концу года дети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должны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овладеть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простейшими навыками поведения во время еды, умывания.</a:t>
            </a:r>
          </a:p>
        </p:txBody>
      </p:sp>
      <p:pic>
        <p:nvPicPr>
          <p:cNvPr id="7170" name="Picture 2" descr="C:\Users\111\Desktop\фото млад.гр\WhatsApp Image 2021-08-30 at 18.20.5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1" y="0"/>
            <a:ext cx="1944216" cy="3312368"/>
          </a:xfrm>
          <a:prstGeom prst="rect">
            <a:avLst/>
          </a:prstGeom>
          <a:noFill/>
        </p:spPr>
      </p:pic>
      <p:pic>
        <p:nvPicPr>
          <p:cNvPr id="7171" name="Picture 3" descr="C:\Users\111\Desktop\фото млад.гр\WhatsApp Image 2021-08-30 at 18.20.5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356992"/>
            <a:ext cx="1872208" cy="3501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8578577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254</TotalTime>
  <Words>290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«Формирование навыков самообслуживания у детей 3-4 лет.»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навыков самообслуживания у детей 3-4 лет»</dc:title>
  <dc:creator>Пользователь Windows</dc:creator>
  <cp:lastModifiedBy>111</cp:lastModifiedBy>
  <cp:revision>26</cp:revision>
  <dcterms:created xsi:type="dcterms:W3CDTF">2020-01-16T11:26:49Z</dcterms:created>
  <dcterms:modified xsi:type="dcterms:W3CDTF">2021-09-27T14:57:58Z</dcterms:modified>
</cp:coreProperties>
</file>