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106" d="100"/>
          <a:sy n="106" d="100"/>
        </p:scale>
        <p:origin x="115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25AEB-A002-49E1-A9CF-7DC41A2840A7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2F248-1399-40A0-BE48-7E2296F76D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50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2F248-1399-40A0-BE48-7E2296F76DC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354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19EA-B4BD-4C5E-A771-A8AA14B44DF2}" type="datetimeFigureOut">
              <a:rPr lang="ru-RU" smtClean="0"/>
              <a:pPr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B54B-DCB6-488C-8FD2-27AFA8085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Конспект </a:t>
            </a:r>
            <a:r>
              <a:rPr lang="ru-RU" sz="3200" b="1" dirty="0"/>
              <a:t>интегрированного занятия по ознакомлению с окружающим и аппликацией в старшей </a:t>
            </a:r>
            <a:r>
              <a:rPr lang="ru-RU" sz="3200" b="1" dirty="0" smtClean="0"/>
              <a:t>группе</a:t>
            </a:r>
            <a:br>
              <a:rPr lang="ru-RU" sz="3200" b="1" dirty="0" smtClean="0"/>
            </a:br>
            <a:r>
              <a:rPr lang="ru-RU" sz="3200" i="1" u="sng" dirty="0"/>
              <a:t>Тема:</a:t>
            </a:r>
            <a:r>
              <a:rPr lang="ru-RU" sz="3200" b="1" i="1" dirty="0"/>
              <a:t> </a:t>
            </a:r>
            <a:r>
              <a:rPr lang="ru-RU" sz="3200" b="1" dirty="0"/>
              <a:t>"Виды транспорта"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 descr="E:\занятие1\IMG_0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5"/>
            <a:ext cx="5072098" cy="38040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572132" y="2500306"/>
            <a:ext cx="314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Шафигулина</a:t>
            </a:r>
            <a:r>
              <a:rPr lang="ru-RU" sz="2400" b="1" dirty="0" smtClean="0"/>
              <a:t> Светлана </a:t>
            </a:r>
            <a:r>
              <a:rPr lang="ru-RU" sz="2400" b="1" dirty="0"/>
              <a:t>В</a:t>
            </a:r>
            <a:r>
              <a:rPr lang="ru-RU" sz="2400" b="1" dirty="0" smtClean="0"/>
              <a:t>алерьевна </a:t>
            </a:r>
          </a:p>
          <a:p>
            <a:r>
              <a:rPr lang="ru-RU" sz="2400" b="1" dirty="0" smtClean="0"/>
              <a:t>Воспитатель</a:t>
            </a:r>
          </a:p>
          <a:p>
            <a:r>
              <a:rPr lang="ru-RU" sz="2400" b="1" dirty="0" smtClean="0"/>
              <a:t>«д/с №</a:t>
            </a:r>
            <a:r>
              <a:rPr lang="ru-RU" sz="2400" b="1" dirty="0" smtClean="0"/>
              <a:t>135</a:t>
            </a:r>
            <a:r>
              <a:rPr lang="ru-RU" sz="2400" b="1" dirty="0" smtClean="0"/>
              <a:t>»</a:t>
            </a:r>
          </a:p>
          <a:p>
            <a:r>
              <a:rPr lang="ru-RU" sz="2400" b="1" dirty="0" smtClean="0"/>
              <a:t> г. Калининград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i="1" u="sng" dirty="0" smtClean="0"/>
              <a:t>Программное </a:t>
            </a:r>
            <a:r>
              <a:rPr lang="ru-RU" b="1" i="1" u="sng" dirty="0"/>
              <a:t>содержание: 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r>
              <a:rPr lang="ru-RU" sz="2600" dirty="0"/>
              <a:t>Познакомить детей с возникновением различных видов транспорта.</a:t>
            </a:r>
          </a:p>
          <a:p>
            <a:r>
              <a:rPr lang="ru-RU" sz="2600" dirty="0"/>
              <a:t>Закрепить знания о профессии водителя, о необходимости соблюдения правил дорожного движения.</a:t>
            </a:r>
          </a:p>
          <a:p>
            <a:r>
              <a:rPr lang="ru-RU" sz="2600" dirty="0"/>
              <a:t>Упражнять в умении классифицировать транспорт по видам.</a:t>
            </a:r>
          </a:p>
          <a:p>
            <a:r>
              <a:rPr lang="ru-RU" sz="2600" dirty="0"/>
              <a:t>Активизировать словарь детей словами-названиями транспортных средств, профессий людей, управляющих этими транспортными средствами.</a:t>
            </a:r>
          </a:p>
          <a:p>
            <a:r>
              <a:rPr lang="ru-RU" sz="2600" dirty="0"/>
              <a:t>Закрепить умение работать с бумагой и клеем, создавать из элементов целостную композицию.</a:t>
            </a:r>
          </a:p>
          <a:p>
            <a:r>
              <a:rPr lang="ru-RU" sz="2600" dirty="0"/>
              <a:t>Развивать любознательность, мышление, фонетический слух, мелкую моторику.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000" b="1" i="1" u="sng" dirty="0" smtClean="0"/>
              <a:t>Оборудование</a:t>
            </a:r>
            <a:r>
              <a:rPr lang="ru-RU" sz="4000" b="1" i="1" u="sng" dirty="0"/>
              <a:t>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Картинки с изображением разнообразных транспортных средств, дороги, морского причала, железной дороги, аэродрома или неба с облаками.</a:t>
            </a:r>
          </a:p>
          <a:p>
            <a:r>
              <a:rPr lang="ru-RU" sz="2600" dirty="0"/>
              <a:t>Аудиозаписи звуков, издаваемых транспортом.</a:t>
            </a:r>
          </a:p>
          <a:p>
            <a:r>
              <a:rPr lang="ru-RU" sz="2600" dirty="0"/>
              <a:t>Три круга символизирующие три сигнала светофора, мячи.</a:t>
            </a:r>
          </a:p>
          <a:p>
            <a:r>
              <a:rPr lang="ru-RU" sz="2600" dirty="0"/>
              <a:t>Салфетки-паруса для дыхательной гимнастики.</a:t>
            </a:r>
          </a:p>
          <a:p>
            <a:r>
              <a:rPr lang="ru-RU" sz="2600" dirty="0"/>
              <a:t>Оборудование для аппликации.</a:t>
            </a:r>
          </a:p>
          <a:p>
            <a:pPr algn="ctr">
              <a:buNone/>
            </a:pPr>
            <a:r>
              <a:rPr lang="ru-RU" sz="3900" b="1" i="1" u="sng" dirty="0"/>
              <a:t>Предварительная работа:</a:t>
            </a:r>
            <a:endParaRPr lang="ru-RU" sz="3900" b="1" i="1" dirty="0"/>
          </a:p>
          <a:p>
            <a:r>
              <a:rPr lang="ru-RU" sz="2600" dirty="0"/>
              <a:t>Наблюдение за транспортом.</a:t>
            </a:r>
          </a:p>
          <a:p>
            <a:r>
              <a:rPr lang="ru-RU" sz="2600" dirty="0"/>
              <a:t>Рассматривание предметных и сюжетных картинок по теме «Транспорт».</a:t>
            </a:r>
          </a:p>
          <a:p>
            <a:r>
              <a:rPr lang="ru-RU" sz="2600" dirty="0"/>
              <a:t>Раскрашивание </a:t>
            </a:r>
            <a:r>
              <a:rPr lang="ru-RU" sz="2600" dirty="0" smtClean="0"/>
              <a:t>картинок </a:t>
            </a:r>
            <a:r>
              <a:rPr lang="ru-RU" sz="2600" dirty="0"/>
              <a:t>с изображением транспортных средств.</a:t>
            </a:r>
          </a:p>
          <a:p>
            <a:r>
              <a:rPr lang="ru-RU" sz="2600" dirty="0"/>
              <a:t>Беседа, дидактическая игра или занятие о правилах дорожного движения.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анятие1\IMG_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-1"/>
            <a:ext cx="7500990" cy="54488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542926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Мы же с вами сегодня поговорим о людях, которые помогают нам добраться из одного места в другое, чья задача перевозить людей и грузы на разные расстояния.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игра  </a:t>
            </a:r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Едет, 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плывет, </a:t>
            </a:r>
            <a:r>
              <a:rPr lang="ru-RU" b="1" i="1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летит»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E:\занятие1\IMG_02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96538"/>
            <a:ext cx="3500462" cy="2625347"/>
          </a:xfrm>
          <a:prstGeom prst="rect">
            <a:avLst/>
          </a:prstGeom>
          <a:noFill/>
        </p:spPr>
      </p:pic>
      <p:pic>
        <p:nvPicPr>
          <p:cNvPr id="3075" name="Picture 3" descr="E:\занятие1\IMG_0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828364" cy="2871167"/>
          </a:xfrm>
          <a:prstGeom prst="rect">
            <a:avLst/>
          </a:prstGeom>
          <a:noFill/>
        </p:spPr>
      </p:pic>
      <p:pic>
        <p:nvPicPr>
          <p:cNvPr id="3076" name="Picture 4" descr="E:\занятие1\IMG_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75466"/>
            <a:ext cx="3643338" cy="2732402"/>
          </a:xfrm>
          <a:prstGeom prst="rect">
            <a:avLst/>
          </a:prstGeom>
          <a:noFill/>
        </p:spPr>
      </p:pic>
      <p:pic>
        <p:nvPicPr>
          <p:cNvPr id="3077" name="Picture 5" descr="E:\занятие1\IMG_02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160846"/>
            <a:ext cx="3429024" cy="2571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игра «Угадай на слух вид транспорта»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35004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E:\занятие1\IMG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1357298"/>
            <a:ext cx="4429124" cy="3500462"/>
          </a:xfrm>
          <a:prstGeom prst="rect">
            <a:avLst/>
          </a:prstGeom>
          <a:noFill/>
        </p:spPr>
      </p:pic>
      <p:pic>
        <p:nvPicPr>
          <p:cNvPr id="4099" name="Picture 3" descr="E:\занятие1\IMG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4476948" cy="350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5072074"/>
            <a:ext cx="842968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После прослушивания фрагмента записи дети должны определить, какому виду транспорта соответствует характерный шум.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Динамическая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пауза «Поезд с грузом»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E:\занятие1\IMG_0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857738"/>
            <a:ext cx="4000496" cy="3000261"/>
          </a:xfrm>
          <a:prstGeom prst="rect">
            <a:avLst/>
          </a:prstGeom>
          <a:noFill/>
        </p:spPr>
      </p:pic>
      <p:pic>
        <p:nvPicPr>
          <p:cNvPr id="5123" name="Picture 3" descr="E:\занятие1\IMG_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714356"/>
            <a:ext cx="4071966" cy="3107438"/>
          </a:xfrm>
          <a:prstGeom prst="rect">
            <a:avLst/>
          </a:prstGeom>
          <a:noFill/>
        </p:spPr>
      </p:pic>
      <p:pic>
        <p:nvPicPr>
          <p:cNvPr id="5124" name="Picture 4" descr="E:\занятие1\IMG_0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57739"/>
            <a:ext cx="3929058" cy="300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гимнастика «Ветер надувает паруса»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E:\занятие1\IMG_0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286124"/>
            <a:ext cx="4476947" cy="3357586"/>
          </a:xfrm>
          <a:prstGeom prst="rect">
            <a:avLst/>
          </a:prstGeom>
          <a:noFill/>
        </p:spPr>
      </p:pic>
      <p:pic>
        <p:nvPicPr>
          <p:cNvPr id="6148" name="Picture 4" descr="E:\занятие1\IMG_02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4357686" cy="32682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00562" y="1142984"/>
            <a:ext cx="4500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Детям предлагается подуть на  салфетку – ветер надувает паруса.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357694"/>
            <a:ext cx="44291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Предложить попробовать разную силу ветра – дыхания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Аппликация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«Воздушный шар»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E:\занятие1\IMG_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04163"/>
            <a:ext cx="4071934" cy="3053837"/>
          </a:xfrm>
          <a:prstGeom prst="rect">
            <a:avLst/>
          </a:prstGeom>
          <a:noFill/>
        </p:spPr>
      </p:pic>
      <p:pic>
        <p:nvPicPr>
          <p:cNvPr id="7171" name="Picture 3" descr="E:\занятие1\IMG_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4071934" cy="3053837"/>
          </a:xfrm>
          <a:prstGeom prst="rect">
            <a:avLst/>
          </a:prstGeom>
          <a:noFill/>
        </p:spPr>
      </p:pic>
      <p:pic>
        <p:nvPicPr>
          <p:cNvPr id="7172" name="Picture 4" descr="E:\занятие1\IMG_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04163"/>
            <a:ext cx="4071934" cy="3053837"/>
          </a:xfrm>
          <a:prstGeom prst="rect">
            <a:avLst/>
          </a:prstGeom>
          <a:noFill/>
        </p:spPr>
      </p:pic>
      <p:pic>
        <p:nvPicPr>
          <p:cNvPr id="7173" name="Picture 5" descr="E:\занятие1\IMG_0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14355"/>
            <a:ext cx="4071934" cy="3053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225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 Конспект интегрированного занятия по ознакомлению с окружающим и аппликацией в старшей группе Тема: "Виды транспорта"   </vt:lpstr>
      <vt:lpstr> Программное содержание:  </vt:lpstr>
      <vt:lpstr> Оборудование: </vt:lpstr>
      <vt:lpstr>Презентация PowerPoint</vt:lpstr>
      <vt:lpstr> Дидактическая игра  «Едет, плывет, летит» </vt:lpstr>
      <vt:lpstr> Дидактическая игра «Угадай на слух вид транспорта» </vt:lpstr>
      <vt:lpstr> Динамическая пауза «Поезд с грузом» </vt:lpstr>
      <vt:lpstr>   Дыхательная гимнастика «Ветер надувает паруса»  </vt:lpstr>
      <vt:lpstr> Аппликация «Воздушный шар»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интегрированного занятия по ознакомлению с окружающим и аппликацией в старшей группе Тема: "Виды транспорта"</dc:title>
  <dc:creator>Comp</dc:creator>
  <cp:lastModifiedBy>user397</cp:lastModifiedBy>
  <cp:revision>8</cp:revision>
  <dcterms:created xsi:type="dcterms:W3CDTF">2013-02-10T15:09:50Z</dcterms:created>
  <dcterms:modified xsi:type="dcterms:W3CDTF">2019-01-15T10:27:43Z</dcterms:modified>
</cp:coreProperties>
</file>