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450C-9155-42F6-844B-93BEFE776A2A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C3DA9-0E71-4A94-91E6-CE76785F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C3DA9-0E71-4A94-91E6-CE76785F9D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6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Конспект комплексного занятия по нравственному воспитанию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старшей группе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«Праздник доброты и вежливости»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643050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Шафигулина</a:t>
            </a:r>
            <a:r>
              <a:rPr lang="ru-RU" sz="2400" b="1" dirty="0" smtClean="0"/>
              <a:t> Светлана </a:t>
            </a:r>
            <a:r>
              <a:rPr lang="ru-RU" sz="2400" b="1" dirty="0"/>
              <a:t>В</a:t>
            </a:r>
            <a:r>
              <a:rPr lang="ru-RU" sz="2400" b="1" dirty="0" smtClean="0"/>
              <a:t>алерьевна </a:t>
            </a:r>
          </a:p>
          <a:p>
            <a:r>
              <a:rPr lang="ru-RU" sz="2400" b="1" dirty="0" smtClean="0"/>
              <a:t>Воспитатель</a:t>
            </a:r>
          </a:p>
          <a:p>
            <a:r>
              <a:rPr lang="ru-RU" sz="2400" b="1" dirty="0" smtClean="0"/>
              <a:t>«д/с </a:t>
            </a:r>
            <a:r>
              <a:rPr lang="ru-RU" sz="2400" b="1" smtClean="0"/>
              <a:t>№</a:t>
            </a:r>
            <a:r>
              <a:rPr lang="ru-RU" sz="2400" b="1" smtClean="0"/>
              <a:t>135</a:t>
            </a:r>
            <a:r>
              <a:rPr lang="ru-RU" sz="2400" b="1" smtClean="0"/>
              <a:t>»</a:t>
            </a:r>
            <a:endParaRPr lang="ru-RU" sz="2400" b="1" dirty="0" smtClean="0"/>
          </a:p>
          <a:p>
            <a:r>
              <a:rPr lang="ru-RU" sz="2400" b="1" dirty="0" smtClean="0"/>
              <a:t>г. Калининград</a:t>
            </a:r>
            <a:endParaRPr lang="ru-RU" sz="2400" b="1" dirty="0"/>
          </a:p>
        </p:txBody>
      </p:sp>
      <p:pic>
        <p:nvPicPr>
          <p:cNvPr id="1026" name="Picture 2" descr="E:\занятие2\IMG_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/>
              <a:t>Программное содержание:</a:t>
            </a:r>
            <a:endParaRPr lang="ru-RU" dirty="0" smtClean="0"/>
          </a:p>
          <a:p>
            <a:r>
              <a:rPr lang="ru-RU" sz="2800" dirty="0" smtClean="0"/>
              <a:t>закрепить знания детей о значении слов - добро, доброта, вежливость</a:t>
            </a:r>
          </a:p>
          <a:p>
            <a:r>
              <a:rPr lang="ru-RU" sz="2800" dirty="0" smtClean="0"/>
              <a:t>учить детей проявлять заботу об окружающих, с благодарностью относиться к помощи</a:t>
            </a:r>
          </a:p>
          <a:p>
            <a:r>
              <a:rPr lang="ru-RU" sz="2800" dirty="0" smtClean="0"/>
              <a:t>развивать речь, внимание, память, умение выразительно читать стихи</a:t>
            </a:r>
          </a:p>
          <a:p>
            <a:r>
              <a:rPr lang="ru-RU" sz="2800" dirty="0" smtClean="0"/>
              <a:t>воспитывать дружеские взаимоотношения между детьми, уважительное отношение к окружающим.</a:t>
            </a:r>
          </a:p>
          <a:p>
            <a:pPr algn="ctr">
              <a:buNone/>
            </a:pPr>
            <a:r>
              <a:rPr lang="ru-RU" b="1" u="sng" dirty="0" smtClean="0"/>
              <a:t>Активизация словаря: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2800" dirty="0" smtClean="0"/>
              <a:t>спасибо, пожалуйста, извините, добрый день, до свидания</a:t>
            </a:r>
          </a:p>
          <a:p>
            <a:pPr algn="ctr">
              <a:buNone/>
            </a:pPr>
            <a:r>
              <a:rPr lang="ru-RU" b="1" u="sng" dirty="0" smtClean="0"/>
              <a:t>Методы и приемы: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dirty="0" smtClean="0"/>
              <a:t>словесный - беседа, объяснение, наглядный - показ.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 «Пора вставать».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этого вам нужно присесть на корточки, закрыть глаза и представить, что вы спите. А я иду по кругу, глажу каждого по голове и говорю:</a:t>
            </a:r>
          </a:p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Мои детки, мои детки</a:t>
            </a:r>
          </a:p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Мои детки крепко спят.</a:t>
            </a:r>
          </a:p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Мои детки, мои детки</a:t>
            </a:r>
          </a:p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Потихонечку сопят.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закрыв глаза, делают шумный вдох носом и выдох через рот.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 descr="E:\занятие2\IMG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82702"/>
            <a:ext cx="4500562" cy="3375297"/>
          </a:xfrm>
          <a:prstGeom prst="rect">
            <a:avLst/>
          </a:prstGeom>
          <a:noFill/>
        </p:spPr>
      </p:pic>
      <p:pic>
        <p:nvPicPr>
          <p:cNvPr id="2051" name="Picture 3" descr="E:\занятие2\IMG_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476914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Игра: «Саша, не сердись, улыбнись».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занятие2\IMG_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5"/>
            <a:ext cx="4714876" cy="3536027"/>
          </a:xfrm>
          <a:prstGeom prst="rect">
            <a:avLst/>
          </a:prstGeom>
          <a:noFill/>
        </p:spPr>
      </p:pic>
      <p:pic>
        <p:nvPicPr>
          <p:cNvPr id="3075" name="Picture 3" descr="E:\занятие2\IMG_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9881"/>
            <a:ext cx="4357654" cy="32681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000108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Возьмитесь за руки и, поворачивая голову к рядом стоящему другу, глядя прямо ему в глаза, ласково скажите: «Саша, не сердись, улыбнись».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4429132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Я желаю, чтобы сегодня у нас с вами было все по-доброму, замечательно и приглашаю сесть поудобнее. Пусть вам будет тепло, хорошо и уютно.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занятие2\IMG_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4357718" cy="3268167"/>
          </a:xfrm>
          <a:prstGeom prst="rect">
            <a:avLst/>
          </a:prstGeom>
          <a:noFill/>
        </p:spPr>
      </p:pic>
      <p:pic>
        <p:nvPicPr>
          <p:cNvPr id="4099" name="Picture 3" descr="E:\занятие2\IMG_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14355"/>
            <a:ext cx="3500431" cy="2732379"/>
          </a:xfrm>
          <a:prstGeom prst="rect">
            <a:avLst/>
          </a:prstGeom>
          <a:noFill/>
        </p:spPr>
      </p:pic>
      <p:pic>
        <p:nvPicPr>
          <p:cNvPr id="4100" name="Picture 4" descr="E:\занятие2\IMG_0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714357"/>
            <a:ext cx="3714743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785794"/>
            <a:ext cx="1714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Поднимаем руки выше,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Опускаем руки вниз.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 достань сначала крышу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Пола ты потом коснись.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929066"/>
            <a:ext cx="1643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Выполняем три наклона,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Наклоняемся до пола,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Выполняем рывки руками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 - два - три - четыре – пять.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3786190"/>
            <a:ext cx="2000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теперь мы приседаем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Чтоб сильней и крепче стать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Вверх потянемся потом.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Шире руки разведем.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Мы размялись от души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на место вновь спешим.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 «Доскажи слова».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занятие2\IMG_0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06877"/>
            <a:ext cx="6929486" cy="51511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7148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Попросите меня вежливо поиграть с вами, (просят) Я с удовольствием поиграю с вами в игру «Доскажи слова». Я начну, а вы заканчивайте, хором дружно отвечайте.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Подвижную игра: «Всем, кто вежливым растет».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дети встают в круг.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Один идет за кругом. </a:t>
            </a: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Тот, за чьей спиной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остановился ведущий,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выходит из круга.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Они бегут в разные стороны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встрече быстро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здороваются за руку.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E:\занятие2\IMG_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4071966" cy="2776340"/>
          </a:xfrm>
          <a:prstGeom prst="rect">
            <a:avLst/>
          </a:prstGeom>
          <a:noFill/>
        </p:spPr>
      </p:pic>
      <p:pic>
        <p:nvPicPr>
          <p:cNvPr id="6147" name="Picture 3" descr="E:\занятие2\IMG_0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2571768" cy="1928754"/>
          </a:xfrm>
          <a:prstGeom prst="rect">
            <a:avLst/>
          </a:prstGeom>
          <a:noFill/>
        </p:spPr>
      </p:pic>
      <p:pic>
        <p:nvPicPr>
          <p:cNvPr id="6148" name="Picture 4" descr="E:\занятие2\IMG_0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00504"/>
            <a:ext cx="4000528" cy="2732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 «Это я, это я, это все мои друзья»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занятие2\IMG_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4429124" cy="3321720"/>
          </a:xfrm>
          <a:prstGeom prst="rect">
            <a:avLst/>
          </a:prstGeom>
          <a:noFill/>
        </p:spPr>
      </p:pic>
      <p:pic>
        <p:nvPicPr>
          <p:cNvPr id="7171" name="Picture 3" descr="E:\занятие2\IMG_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5550"/>
            <a:ext cx="4643438" cy="3482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785794"/>
            <a:ext cx="39290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 для вас приготовила задание. Если текст учит вежливости и добру, вы хором отвечайте: «Это я, это я, это все мои друзья». А если загадка не по душе - промолчите.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4071942"/>
            <a:ext cx="4500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Молодцы! Я рада, что вы ни разу не ошиблись. Вы добрые дети. И мне сегодня было очень приятно с вами беседовать.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442</Words>
  <Application>Microsoft Office PowerPoint</Application>
  <PresentationFormat>Экран (4:3)</PresentationFormat>
  <Paragraphs>58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Конспект комплексного занятия по нравственному воспитанию в старшей группе «Праздник доброты и вежливости» </vt:lpstr>
      <vt:lpstr>Презентация PowerPoint</vt:lpstr>
      <vt:lpstr>Игра «Пора вставать». </vt:lpstr>
      <vt:lpstr> Игра: «Саша, не сердись, улыбнись». </vt:lpstr>
      <vt:lpstr> Физминутка: </vt:lpstr>
      <vt:lpstr>Игра «Доскажи слова». </vt:lpstr>
      <vt:lpstr>Подвижную игра: «Всем, кто вежливым растет». </vt:lpstr>
      <vt:lpstr>Игра «Это я, это я, это все мои друзья»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Конспект комплексного занятия по нравственному воспитанию в старшей группе «Праздник доброты и вежливости» </dc:title>
  <dc:creator>граф</dc:creator>
  <cp:lastModifiedBy>user397</cp:lastModifiedBy>
  <cp:revision>5</cp:revision>
  <dcterms:created xsi:type="dcterms:W3CDTF">2013-02-10T16:04:08Z</dcterms:created>
  <dcterms:modified xsi:type="dcterms:W3CDTF">2019-01-15T10:28:09Z</dcterms:modified>
</cp:coreProperties>
</file>