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7" r:id="rId3"/>
    <p:sldId id="259" r:id="rId4"/>
    <p:sldId id="278" r:id="rId5"/>
    <p:sldId id="280" r:id="rId6"/>
    <p:sldId id="263" r:id="rId7"/>
    <p:sldId id="265" r:id="rId8"/>
    <p:sldId id="266" r:id="rId9"/>
    <p:sldId id="271" r:id="rId10"/>
    <p:sldId id="273" r:id="rId11"/>
    <p:sldId id="274" r:id="rId12"/>
    <p:sldId id="283" r:id="rId13"/>
    <p:sldId id="289" r:id="rId14"/>
    <p:sldId id="323" r:id="rId15"/>
    <p:sldId id="324" r:id="rId16"/>
    <p:sldId id="301" r:id="rId17"/>
    <p:sldId id="315" r:id="rId18"/>
    <p:sldId id="298" r:id="rId19"/>
    <p:sldId id="304" r:id="rId20"/>
    <p:sldId id="305" r:id="rId21"/>
    <p:sldId id="322" r:id="rId22"/>
    <p:sldId id="311" r:id="rId23"/>
    <p:sldId id="326" r:id="rId24"/>
    <p:sldId id="286" r:id="rId25"/>
    <p:sldId id="321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06E07-89A8-45B1-B59B-F81DE85C7FF7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3F66A3A-AC0B-4C0E-B56E-7C3CF7B3E63B}">
      <dgm:prSet/>
      <dgm:spPr/>
      <dgm:t>
        <a:bodyPr>
          <a:prstTxWarp prst="textCurveDown">
            <a:avLst/>
          </a:prstTxWarp>
        </a:bodyPr>
        <a:lstStyle/>
        <a:p>
          <a:pPr rtl="0"/>
          <a:r>
            <a:rPr lang="ru-RU" b="1" smtClean="0">
              <a:latin typeface="Times New Roman" pitchFamily="18" charset="0"/>
              <a:cs typeface="Times New Roman" pitchFamily="18" charset="0"/>
            </a:rPr>
            <a:t>«Вода и ее свойства»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07D0C69-8123-413C-AA9E-21AF4F0490B8}" type="parTrans" cxnId="{99861460-442D-4D33-8855-1E62687A4605}">
      <dgm:prSet/>
      <dgm:spPr/>
      <dgm:t>
        <a:bodyPr/>
        <a:lstStyle/>
        <a:p>
          <a:endParaRPr lang="ru-RU"/>
        </a:p>
      </dgm:t>
    </dgm:pt>
    <dgm:pt modelId="{7D392878-C968-429F-97F1-BFD8B6654AEC}" type="sibTrans" cxnId="{99861460-442D-4D33-8855-1E62687A4605}">
      <dgm:prSet/>
      <dgm:spPr/>
      <dgm:t>
        <a:bodyPr/>
        <a:lstStyle/>
        <a:p>
          <a:endParaRPr lang="ru-RU"/>
        </a:p>
      </dgm:t>
    </dgm:pt>
    <dgm:pt modelId="{075E3945-1132-4F6B-B552-CCBB0D695FFA}">
      <dgm:prSet/>
      <dgm:spPr/>
      <dgm:t>
        <a:bodyPr>
          <a:prstTxWarp prst="textPlain">
            <a:avLst/>
          </a:prstTxWarp>
        </a:bodyPr>
        <a:lstStyle/>
        <a:p>
          <a:pPr algn="l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         Вода – </a:t>
          </a:r>
        </a:p>
        <a:p>
          <a:pPr algn="l"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самый удивительный минерал Земли</a:t>
          </a:r>
        </a:p>
        <a:p>
          <a:pPr algn="l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30C1470-A3E6-41FF-9BC9-128E8CB2669D}" type="parTrans" cxnId="{4CA92EAB-4926-48F3-99AC-9F00736F290F}">
      <dgm:prSet/>
      <dgm:spPr/>
      <dgm:t>
        <a:bodyPr/>
        <a:lstStyle/>
        <a:p>
          <a:endParaRPr lang="ru-RU"/>
        </a:p>
      </dgm:t>
    </dgm:pt>
    <dgm:pt modelId="{AFE141F8-646C-4B15-A724-4742022B4987}" type="sibTrans" cxnId="{4CA92EAB-4926-48F3-99AC-9F00736F290F}">
      <dgm:prSet/>
      <dgm:spPr/>
      <dgm:t>
        <a:bodyPr/>
        <a:lstStyle/>
        <a:p>
          <a:endParaRPr lang="ru-RU"/>
        </a:p>
      </dgm:t>
    </dgm:pt>
    <dgm:pt modelId="{300E7926-043D-431A-BD99-F72CBE39A854}">
      <dgm:prSet/>
      <dgm:spPr/>
      <dgm:t>
        <a:bodyPr/>
        <a:lstStyle/>
        <a:p>
          <a:pPr rtl="0"/>
          <a:endParaRPr lang="ru-RU" b="1" dirty="0" smtClean="0">
            <a:latin typeface="Times New Roman" pitchFamily="18" charset="0"/>
            <a:cs typeface="Times New Roman" pitchFamily="18" charset="0"/>
          </a:endParaRP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Авторы: воспитатели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Кених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О.А.</a:t>
          </a: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                      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Жамойда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И.В.</a:t>
          </a:r>
        </a:p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             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3BB335-54E4-49F0-94EB-B58473D9E62F}" type="parTrans" cxnId="{3ED430C8-BF89-42D3-B811-BA93D68B2163}">
      <dgm:prSet/>
      <dgm:spPr/>
      <dgm:t>
        <a:bodyPr/>
        <a:lstStyle/>
        <a:p>
          <a:endParaRPr lang="ru-RU"/>
        </a:p>
      </dgm:t>
    </dgm:pt>
    <dgm:pt modelId="{99E62C75-E429-4694-953F-C182EDFAA10A}" type="sibTrans" cxnId="{3ED430C8-BF89-42D3-B811-BA93D68B2163}">
      <dgm:prSet/>
      <dgm:spPr/>
      <dgm:t>
        <a:bodyPr/>
        <a:lstStyle/>
        <a:p>
          <a:endParaRPr lang="ru-RU"/>
        </a:p>
      </dgm:t>
    </dgm:pt>
    <dgm:pt modelId="{BB69EE2D-4E59-4B47-8F55-1582B3A66E4E}" type="pres">
      <dgm:prSet presAssocID="{66E06E07-89A8-45B1-B59B-F81DE85C7F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8997F-7AF3-4DD7-BEDF-F390F466289D}" type="pres">
      <dgm:prSet presAssocID="{D3F66A3A-AC0B-4C0E-B56E-7C3CF7B3E63B}" presName="parentLin" presStyleCnt="0"/>
      <dgm:spPr/>
      <dgm:t>
        <a:bodyPr/>
        <a:lstStyle/>
        <a:p>
          <a:endParaRPr lang="ru-RU"/>
        </a:p>
      </dgm:t>
    </dgm:pt>
    <dgm:pt modelId="{CD17B142-48E7-4DFF-9354-BFFD305AF424}" type="pres">
      <dgm:prSet presAssocID="{D3F66A3A-AC0B-4C0E-B56E-7C3CF7B3E63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BC2E13F-DF1D-4121-B423-9244592ADFAF}" type="pres">
      <dgm:prSet presAssocID="{D3F66A3A-AC0B-4C0E-B56E-7C3CF7B3E63B}" presName="parentText" presStyleLbl="node1" presStyleIdx="0" presStyleCnt="3" custScaleX="138691" custScaleY="203626" custLinFactNeighborX="-57461" custLinFactNeighborY="-60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52F5F-41CF-48EC-A026-D7DBB3426481}" type="pres">
      <dgm:prSet presAssocID="{D3F66A3A-AC0B-4C0E-B56E-7C3CF7B3E63B}" presName="negativeSpace" presStyleCnt="0"/>
      <dgm:spPr/>
      <dgm:t>
        <a:bodyPr/>
        <a:lstStyle/>
        <a:p>
          <a:endParaRPr lang="ru-RU"/>
        </a:p>
      </dgm:t>
    </dgm:pt>
    <dgm:pt modelId="{015F2FC3-0E19-48F2-BC43-0CA90BC44649}" type="pres">
      <dgm:prSet presAssocID="{D3F66A3A-AC0B-4C0E-B56E-7C3CF7B3E63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09A5-59D9-45E1-AA30-EF89080AED7A}" type="pres">
      <dgm:prSet presAssocID="{7D392878-C968-429F-97F1-BFD8B6654AEC}" presName="spaceBetweenRectangles" presStyleCnt="0"/>
      <dgm:spPr/>
      <dgm:t>
        <a:bodyPr/>
        <a:lstStyle/>
        <a:p>
          <a:endParaRPr lang="ru-RU"/>
        </a:p>
      </dgm:t>
    </dgm:pt>
    <dgm:pt modelId="{EC70A3F2-3F99-4A6E-8FF2-7EC118B1F5FF}" type="pres">
      <dgm:prSet presAssocID="{075E3945-1132-4F6B-B552-CCBB0D695FFA}" presName="parentLin" presStyleCnt="0"/>
      <dgm:spPr/>
      <dgm:t>
        <a:bodyPr/>
        <a:lstStyle/>
        <a:p>
          <a:endParaRPr lang="ru-RU"/>
        </a:p>
      </dgm:t>
    </dgm:pt>
    <dgm:pt modelId="{73E2DEAC-46E5-408A-B17B-5C30F33BFAE0}" type="pres">
      <dgm:prSet presAssocID="{075E3945-1132-4F6B-B552-CCBB0D695FF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9514DDF-DB77-4057-A79F-28530296910B}" type="pres">
      <dgm:prSet presAssocID="{075E3945-1132-4F6B-B552-CCBB0D695FFA}" presName="parentText" presStyleLbl="node1" presStyleIdx="1" presStyleCnt="3" custScaleX="170496" custScaleY="2048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FDA90-5E63-408A-978B-1DC8CEC7C40E}" type="pres">
      <dgm:prSet presAssocID="{075E3945-1132-4F6B-B552-CCBB0D695FFA}" presName="negativeSpace" presStyleCnt="0"/>
      <dgm:spPr/>
      <dgm:t>
        <a:bodyPr/>
        <a:lstStyle/>
        <a:p>
          <a:endParaRPr lang="ru-RU"/>
        </a:p>
      </dgm:t>
    </dgm:pt>
    <dgm:pt modelId="{8C188D09-5EC7-4FC3-AD36-EC6FD5A746C5}" type="pres">
      <dgm:prSet presAssocID="{075E3945-1132-4F6B-B552-CCBB0D695FF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82400-7C64-4A11-835E-23010A02507A}" type="pres">
      <dgm:prSet presAssocID="{AFE141F8-646C-4B15-A724-4742022B4987}" presName="spaceBetweenRectangles" presStyleCnt="0"/>
      <dgm:spPr/>
      <dgm:t>
        <a:bodyPr/>
        <a:lstStyle/>
        <a:p>
          <a:endParaRPr lang="ru-RU"/>
        </a:p>
      </dgm:t>
    </dgm:pt>
    <dgm:pt modelId="{96BF6E98-67A1-4244-AB87-BB1B485F74EB}" type="pres">
      <dgm:prSet presAssocID="{300E7926-043D-431A-BD99-F72CBE39A854}" presName="parentLin" presStyleCnt="0"/>
      <dgm:spPr/>
      <dgm:t>
        <a:bodyPr/>
        <a:lstStyle/>
        <a:p>
          <a:endParaRPr lang="ru-RU"/>
        </a:p>
      </dgm:t>
    </dgm:pt>
    <dgm:pt modelId="{EA08FE76-779B-4521-A91C-2BC6D674411C}" type="pres">
      <dgm:prSet presAssocID="{300E7926-043D-431A-BD99-F72CBE39A8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4206878-5B2E-46FA-82B8-FE693C9BAC92}" type="pres">
      <dgm:prSet presAssocID="{300E7926-043D-431A-BD99-F72CBE39A8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3B696-B4CD-4B24-8FE2-AD3A4D702005}" type="pres">
      <dgm:prSet presAssocID="{300E7926-043D-431A-BD99-F72CBE39A854}" presName="negativeSpace" presStyleCnt="0"/>
      <dgm:spPr/>
      <dgm:t>
        <a:bodyPr/>
        <a:lstStyle/>
        <a:p>
          <a:endParaRPr lang="ru-RU"/>
        </a:p>
      </dgm:t>
    </dgm:pt>
    <dgm:pt modelId="{9FF0A8CB-7BF7-4982-833F-7D98B85BB6BE}" type="pres">
      <dgm:prSet presAssocID="{300E7926-043D-431A-BD99-F72CBE39A85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DD18C-CE0F-4BAA-8935-F00C06B7C925}" type="presOf" srcId="{075E3945-1132-4F6B-B552-CCBB0D695FFA}" destId="{73E2DEAC-46E5-408A-B17B-5C30F33BFAE0}" srcOrd="0" destOrd="0" presId="urn:microsoft.com/office/officeart/2005/8/layout/list1"/>
    <dgm:cxn modelId="{8561437E-24E8-4A02-B942-FEC00116D301}" type="presOf" srcId="{300E7926-043D-431A-BD99-F72CBE39A854}" destId="{14206878-5B2E-46FA-82B8-FE693C9BAC92}" srcOrd="1" destOrd="0" presId="urn:microsoft.com/office/officeart/2005/8/layout/list1"/>
    <dgm:cxn modelId="{652E3FCA-486F-4120-B522-52B52F9F1CB9}" type="presOf" srcId="{D3F66A3A-AC0B-4C0E-B56E-7C3CF7B3E63B}" destId="{1BC2E13F-DF1D-4121-B423-9244592ADFAF}" srcOrd="1" destOrd="0" presId="urn:microsoft.com/office/officeart/2005/8/layout/list1"/>
    <dgm:cxn modelId="{99861460-442D-4D33-8855-1E62687A4605}" srcId="{66E06E07-89A8-45B1-B59B-F81DE85C7FF7}" destId="{D3F66A3A-AC0B-4C0E-B56E-7C3CF7B3E63B}" srcOrd="0" destOrd="0" parTransId="{E07D0C69-8123-413C-AA9E-21AF4F0490B8}" sibTransId="{7D392878-C968-429F-97F1-BFD8B6654AEC}"/>
    <dgm:cxn modelId="{4CA92EAB-4926-48F3-99AC-9F00736F290F}" srcId="{66E06E07-89A8-45B1-B59B-F81DE85C7FF7}" destId="{075E3945-1132-4F6B-B552-CCBB0D695FFA}" srcOrd="1" destOrd="0" parTransId="{230C1470-A3E6-41FF-9BC9-128E8CB2669D}" sibTransId="{AFE141F8-646C-4B15-A724-4742022B4987}"/>
    <dgm:cxn modelId="{3ED430C8-BF89-42D3-B811-BA93D68B2163}" srcId="{66E06E07-89A8-45B1-B59B-F81DE85C7FF7}" destId="{300E7926-043D-431A-BD99-F72CBE39A854}" srcOrd="2" destOrd="0" parTransId="{F83BB335-54E4-49F0-94EB-B58473D9E62F}" sibTransId="{99E62C75-E429-4694-953F-C182EDFAA10A}"/>
    <dgm:cxn modelId="{D4281770-A91D-42EB-B83C-45AD0B60B4D3}" type="presOf" srcId="{D3F66A3A-AC0B-4C0E-B56E-7C3CF7B3E63B}" destId="{CD17B142-48E7-4DFF-9354-BFFD305AF424}" srcOrd="0" destOrd="0" presId="urn:microsoft.com/office/officeart/2005/8/layout/list1"/>
    <dgm:cxn modelId="{09F24967-A597-4E5B-8209-A93CE913B03F}" type="presOf" srcId="{300E7926-043D-431A-BD99-F72CBE39A854}" destId="{EA08FE76-779B-4521-A91C-2BC6D674411C}" srcOrd="0" destOrd="0" presId="urn:microsoft.com/office/officeart/2005/8/layout/list1"/>
    <dgm:cxn modelId="{C6B57D1E-2BFC-467F-80B0-2872ECB79D6C}" type="presOf" srcId="{075E3945-1132-4F6B-B552-CCBB0D695FFA}" destId="{D9514DDF-DB77-4057-A79F-28530296910B}" srcOrd="1" destOrd="0" presId="urn:microsoft.com/office/officeart/2005/8/layout/list1"/>
    <dgm:cxn modelId="{8697BA41-97DA-4F1A-A6A7-D71BB05C5F07}" type="presOf" srcId="{66E06E07-89A8-45B1-B59B-F81DE85C7FF7}" destId="{BB69EE2D-4E59-4B47-8F55-1582B3A66E4E}" srcOrd="0" destOrd="0" presId="urn:microsoft.com/office/officeart/2005/8/layout/list1"/>
    <dgm:cxn modelId="{442A9DB0-C055-4F3D-A40C-7619F3D4C3BF}" type="presParOf" srcId="{BB69EE2D-4E59-4B47-8F55-1582B3A66E4E}" destId="{D5B8997F-7AF3-4DD7-BEDF-F390F466289D}" srcOrd="0" destOrd="0" presId="urn:microsoft.com/office/officeart/2005/8/layout/list1"/>
    <dgm:cxn modelId="{4A2CACEC-9E85-4FF7-9214-C7AEF49BE45E}" type="presParOf" srcId="{D5B8997F-7AF3-4DD7-BEDF-F390F466289D}" destId="{CD17B142-48E7-4DFF-9354-BFFD305AF424}" srcOrd="0" destOrd="0" presId="urn:microsoft.com/office/officeart/2005/8/layout/list1"/>
    <dgm:cxn modelId="{5AC45C64-37E6-4B0E-B41F-9587EA7FA119}" type="presParOf" srcId="{D5B8997F-7AF3-4DD7-BEDF-F390F466289D}" destId="{1BC2E13F-DF1D-4121-B423-9244592ADFAF}" srcOrd="1" destOrd="0" presId="urn:microsoft.com/office/officeart/2005/8/layout/list1"/>
    <dgm:cxn modelId="{1F404885-FC1D-4BE6-997B-A510ABCED550}" type="presParOf" srcId="{BB69EE2D-4E59-4B47-8F55-1582B3A66E4E}" destId="{94552F5F-41CF-48EC-A026-D7DBB3426481}" srcOrd="1" destOrd="0" presId="urn:microsoft.com/office/officeart/2005/8/layout/list1"/>
    <dgm:cxn modelId="{948EB821-230A-4F58-949D-4890418F04A7}" type="presParOf" srcId="{BB69EE2D-4E59-4B47-8F55-1582B3A66E4E}" destId="{015F2FC3-0E19-48F2-BC43-0CA90BC44649}" srcOrd="2" destOrd="0" presId="urn:microsoft.com/office/officeart/2005/8/layout/list1"/>
    <dgm:cxn modelId="{F3F324B7-C341-42BF-A593-0C82A5D09D7C}" type="presParOf" srcId="{BB69EE2D-4E59-4B47-8F55-1582B3A66E4E}" destId="{FC9309A5-59D9-45E1-AA30-EF89080AED7A}" srcOrd="3" destOrd="0" presId="urn:microsoft.com/office/officeart/2005/8/layout/list1"/>
    <dgm:cxn modelId="{E462845F-2A1D-48E6-9BC2-139673C9B0C4}" type="presParOf" srcId="{BB69EE2D-4E59-4B47-8F55-1582B3A66E4E}" destId="{EC70A3F2-3F99-4A6E-8FF2-7EC118B1F5FF}" srcOrd="4" destOrd="0" presId="urn:microsoft.com/office/officeart/2005/8/layout/list1"/>
    <dgm:cxn modelId="{D82F4E79-7D9C-4DDD-9B53-9B7C62CB7A4A}" type="presParOf" srcId="{EC70A3F2-3F99-4A6E-8FF2-7EC118B1F5FF}" destId="{73E2DEAC-46E5-408A-B17B-5C30F33BFAE0}" srcOrd="0" destOrd="0" presId="urn:microsoft.com/office/officeart/2005/8/layout/list1"/>
    <dgm:cxn modelId="{676F4661-AD89-44C3-AB1B-37BCB44FB3CC}" type="presParOf" srcId="{EC70A3F2-3F99-4A6E-8FF2-7EC118B1F5FF}" destId="{D9514DDF-DB77-4057-A79F-28530296910B}" srcOrd="1" destOrd="0" presId="urn:microsoft.com/office/officeart/2005/8/layout/list1"/>
    <dgm:cxn modelId="{80D27F89-8B83-4126-9D99-26909BD504B6}" type="presParOf" srcId="{BB69EE2D-4E59-4B47-8F55-1582B3A66E4E}" destId="{95BFDA90-5E63-408A-978B-1DC8CEC7C40E}" srcOrd="5" destOrd="0" presId="urn:microsoft.com/office/officeart/2005/8/layout/list1"/>
    <dgm:cxn modelId="{59F25DD5-AB48-403F-A6EA-36195699392A}" type="presParOf" srcId="{BB69EE2D-4E59-4B47-8F55-1582B3A66E4E}" destId="{8C188D09-5EC7-4FC3-AD36-EC6FD5A746C5}" srcOrd="6" destOrd="0" presId="urn:microsoft.com/office/officeart/2005/8/layout/list1"/>
    <dgm:cxn modelId="{B6ECEE87-2D9D-4360-8A23-CEAF548CD473}" type="presParOf" srcId="{BB69EE2D-4E59-4B47-8F55-1582B3A66E4E}" destId="{DCB82400-7C64-4A11-835E-23010A02507A}" srcOrd="7" destOrd="0" presId="urn:microsoft.com/office/officeart/2005/8/layout/list1"/>
    <dgm:cxn modelId="{60A85783-D16C-4047-AEAD-21B5222A4568}" type="presParOf" srcId="{BB69EE2D-4E59-4B47-8F55-1582B3A66E4E}" destId="{96BF6E98-67A1-4244-AB87-BB1B485F74EB}" srcOrd="8" destOrd="0" presId="urn:microsoft.com/office/officeart/2005/8/layout/list1"/>
    <dgm:cxn modelId="{BBD6B293-A387-4262-B595-FF0D940145E6}" type="presParOf" srcId="{96BF6E98-67A1-4244-AB87-BB1B485F74EB}" destId="{EA08FE76-779B-4521-A91C-2BC6D674411C}" srcOrd="0" destOrd="0" presId="urn:microsoft.com/office/officeart/2005/8/layout/list1"/>
    <dgm:cxn modelId="{E16160FE-F45C-49F9-B575-30C650425A93}" type="presParOf" srcId="{96BF6E98-67A1-4244-AB87-BB1B485F74EB}" destId="{14206878-5B2E-46FA-82B8-FE693C9BAC92}" srcOrd="1" destOrd="0" presId="urn:microsoft.com/office/officeart/2005/8/layout/list1"/>
    <dgm:cxn modelId="{904071A1-ED9C-43B7-8844-91E6D907C75D}" type="presParOf" srcId="{BB69EE2D-4E59-4B47-8F55-1582B3A66E4E}" destId="{15B3B696-B4CD-4B24-8FE2-AD3A4D702005}" srcOrd="9" destOrd="0" presId="urn:microsoft.com/office/officeart/2005/8/layout/list1"/>
    <dgm:cxn modelId="{3F032E76-0526-4CA8-9CBC-DDC501824BC3}" type="presParOf" srcId="{BB69EE2D-4E59-4B47-8F55-1582B3A66E4E}" destId="{9FF0A8CB-7BF7-4982-833F-7D98B85BB6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4C3738-67F7-4E6B-A59F-2EE2088EF68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044F87-C545-4791-86A2-EB92C17F4FEA}">
      <dgm:prSet custT="1"/>
      <dgm:spPr/>
      <dgm:t>
        <a:bodyPr/>
        <a:lstStyle/>
        <a:p>
          <a:pPr rtl="0"/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Вода - какая она?</a:t>
          </a:r>
        </a:p>
        <a:p>
          <a:pPr rtl="0"/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Кому нужна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Кто живет в воде?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Где в природе есть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  <a:t>- В каком состоянии бывает вода?</a:t>
          </a:r>
          <a:br>
            <a:rPr lang="ru-RU" sz="3200" b="1" i="0" baseline="0" dirty="0" smtClean="0">
              <a:latin typeface="Times New Roman" pitchFamily="18" charset="0"/>
              <a:cs typeface="Times New Roman" pitchFamily="18" charset="0"/>
            </a:rPr>
          </a:b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3FD1007C-A98C-4026-9877-8DD805E663B2}" type="parTrans" cxnId="{B1A3023F-92AF-4FD0-AA6F-9D5A3BE8B9C6}">
      <dgm:prSet/>
      <dgm:spPr/>
      <dgm:t>
        <a:bodyPr/>
        <a:lstStyle/>
        <a:p>
          <a:endParaRPr lang="ru-RU"/>
        </a:p>
      </dgm:t>
    </dgm:pt>
    <dgm:pt modelId="{5DA49065-35C5-4E1C-9E85-569085805C46}" type="sibTrans" cxnId="{B1A3023F-92AF-4FD0-AA6F-9D5A3BE8B9C6}">
      <dgm:prSet/>
      <dgm:spPr/>
      <dgm:t>
        <a:bodyPr/>
        <a:lstStyle/>
        <a:p>
          <a:endParaRPr lang="ru-RU"/>
        </a:p>
      </dgm:t>
    </dgm:pt>
    <dgm:pt modelId="{1A0AA2F4-DD1F-43FB-A182-C4AE55C8EA9C}" type="pres">
      <dgm:prSet presAssocID="{054C3738-67F7-4E6B-A59F-2EE2088EF6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F67DE9-9167-4350-8F96-81B9A9332557}" type="pres">
      <dgm:prSet presAssocID="{054C3738-67F7-4E6B-A59F-2EE2088EF681}" presName="cycle" presStyleCnt="0"/>
      <dgm:spPr/>
    </dgm:pt>
    <dgm:pt modelId="{40AE8489-FC7A-409F-A306-F2B463C9000C}" type="pres">
      <dgm:prSet presAssocID="{A6044F87-C545-4791-86A2-EB92C17F4FEA}" presName="nodeFir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A3023F-92AF-4FD0-AA6F-9D5A3BE8B9C6}" srcId="{054C3738-67F7-4E6B-A59F-2EE2088EF681}" destId="{A6044F87-C545-4791-86A2-EB92C17F4FEA}" srcOrd="0" destOrd="0" parTransId="{3FD1007C-A98C-4026-9877-8DD805E663B2}" sibTransId="{5DA49065-35C5-4E1C-9E85-569085805C46}"/>
    <dgm:cxn modelId="{7B083267-4470-486C-B1F3-162310FB6F6F}" type="presOf" srcId="{054C3738-67F7-4E6B-A59F-2EE2088EF681}" destId="{1A0AA2F4-DD1F-43FB-A182-C4AE55C8EA9C}" srcOrd="0" destOrd="0" presId="urn:microsoft.com/office/officeart/2005/8/layout/cycle3"/>
    <dgm:cxn modelId="{2154D150-CA55-49A2-9D5C-45B3BACBF17F}" type="presOf" srcId="{A6044F87-C545-4791-86A2-EB92C17F4FEA}" destId="{40AE8489-FC7A-409F-A306-F2B463C9000C}" srcOrd="0" destOrd="0" presId="urn:microsoft.com/office/officeart/2005/8/layout/cycle3"/>
    <dgm:cxn modelId="{CD022146-4268-4E4F-ADCC-3E6D91A6E62B}" type="presParOf" srcId="{1A0AA2F4-DD1F-43FB-A182-C4AE55C8EA9C}" destId="{9EF67DE9-9167-4350-8F96-81B9A9332557}" srcOrd="0" destOrd="0" presId="urn:microsoft.com/office/officeart/2005/8/layout/cycle3"/>
    <dgm:cxn modelId="{BA544747-7F70-4730-B0A1-5FBB978C9896}" type="presParOf" srcId="{9EF67DE9-9167-4350-8F96-81B9A9332557}" destId="{40AE8489-FC7A-409F-A306-F2B463C9000C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1B8CAA-B94D-4EDA-A010-8AF9242A122E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CD691-83A3-4008-BACC-04132325EBC9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6A99AEC-FB29-4CF6-ADFA-DDCEA1633415}" type="parTrans" cxnId="{70C3D9A5-2965-4715-82B1-68571F6FFCA6}">
      <dgm:prSet/>
      <dgm:spPr/>
      <dgm:t>
        <a:bodyPr/>
        <a:lstStyle/>
        <a:p>
          <a:endParaRPr lang="ru-RU"/>
        </a:p>
      </dgm:t>
    </dgm:pt>
    <dgm:pt modelId="{7F3DDF7A-71F0-43B3-BAA4-DC150FBABF50}" type="sibTrans" cxnId="{70C3D9A5-2965-4715-82B1-68571F6FFCA6}">
      <dgm:prSet/>
      <dgm:spPr/>
      <dgm:t>
        <a:bodyPr/>
        <a:lstStyle/>
        <a:p>
          <a:endParaRPr lang="ru-RU"/>
        </a:p>
      </dgm:t>
    </dgm:pt>
    <dgm:pt modelId="{9B259E65-CF12-4211-95A6-F5E6B65606A5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Газообразная (пар)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173234D-5F14-4BF4-9185-A36342FDE955}" type="parTrans" cxnId="{20DB1954-2953-4532-BA7A-0F4AA31A44A7}">
      <dgm:prSet/>
      <dgm:spPr/>
      <dgm:t>
        <a:bodyPr/>
        <a:lstStyle/>
        <a:p>
          <a:endParaRPr lang="ru-RU"/>
        </a:p>
      </dgm:t>
    </dgm:pt>
    <dgm:pt modelId="{D7EAEDB3-283E-4242-A720-E667EF1268DD}" type="sibTrans" cxnId="{20DB1954-2953-4532-BA7A-0F4AA31A44A7}">
      <dgm:prSet/>
      <dgm:spPr/>
      <dgm:t>
        <a:bodyPr/>
        <a:lstStyle/>
        <a:p>
          <a:endParaRPr lang="ru-RU"/>
        </a:p>
      </dgm:t>
    </dgm:pt>
    <dgm:pt modelId="{E1CD57F3-B7CE-4EF3-BEBD-3F7C263428E6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Жидкая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E336935B-23CD-414B-BA59-7A899194FD09}" type="parTrans" cxnId="{B4CF0FD9-7232-4BAC-ABE2-3FA57CFA0377}">
      <dgm:prSet/>
      <dgm:spPr/>
      <dgm:t>
        <a:bodyPr/>
        <a:lstStyle/>
        <a:p>
          <a:endParaRPr lang="ru-RU"/>
        </a:p>
      </dgm:t>
    </dgm:pt>
    <dgm:pt modelId="{69D92031-8DBE-4D8D-8C5A-B86443E65AC7}" type="sibTrans" cxnId="{B4CF0FD9-7232-4BAC-ABE2-3FA57CFA0377}">
      <dgm:prSet/>
      <dgm:spPr/>
      <dgm:t>
        <a:bodyPr/>
        <a:lstStyle/>
        <a:p>
          <a:endParaRPr lang="ru-RU"/>
        </a:p>
      </dgm:t>
    </dgm:pt>
    <dgm:pt modelId="{89267C33-4EBB-4071-89C0-4E3AD742782C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Твердая (лед, снег)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2D45E7-DF7E-4BCE-A457-987CAE65C7C8}" type="parTrans" cxnId="{6A48E715-DA04-4E2B-BC2C-C917EB7E2DAC}">
      <dgm:prSet/>
      <dgm:spPr/>
      <dgm:t>
        <a:bodyPr/>
        <a:lstStyle/>
        <a:p>
          <a:endParaRPr lang="ru-RU"/>
        </a:p>
      </dgm:t>
    </dgm:pt>
    <dgm:pt modelId="{B9920C5C-E9A5-4B7F-BBCD-F9288DEBD7CC}" type="sibTrans" cxnId="{6A48E715-DA04-4E2B-BC2C-C917EB7E2DAC}">
      <dgm:prSet/>
      <dgm:spPr/>
      <dgm:t>
        <a:bodyPr/>
        <a:lstStyle/>
        <a:p>
          <a:endParaRPr lang="ru-RU"/>
        </a:p>
      </dgm:t>
    </dgm:pt>
    <dgm:pt modelId="{F0DC6C04-88F4-47A6-90FC-71AB6DEEBC59}" type="pres">
      <dgm:prSet presAssocID="{DF1B8CAA-B94D-4EDA-A010-8AF9242A12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56A23-73C9-4181-9F11-C162EF07709B}" type="pres">
      <dgm:prSet presAssocID="{DF1B8CAA-B94D-4EDA-A010-8AF9242A122E}" presName="dummyMaxCanvas" presStyleCnt="0">
        <dgm:presLayoutVars/>
      </dgm:prSet>
      <dgm:spPr/>
    </dgm:pt>
    <dgm:pt modelId="{05661293-1D9D-4434-B98D-220956D2A8C2}" type="pres">
      <dgm:prSet presAssocID="{DF1B8CAA-B94D-4EDA-A010-8AF9242A12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49F7A-3AE9-4042-BC71-64875E81035C}" type="pres">
      <dgm:prSet presAssocID="{DF1B8CAA-B94D-4EDA-A010-8AF9242A12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1212-9DF8-4AFB-9618-1C15EED679FE}" type="pres">
      <dgm:prSet presAssocID="{DF1B8CAA-B94D-4EDA-A010-8AF9242A12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8CE8-CCA5-4B28-B011-71BE2111C4B5}" type="pres">
      <dgm:prSet presAssocID="{DF1B8CAA-B94D-4EDA-A010-8AF9242A12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93A36-04AE-4AB7-B7A1-84583831A8F8}" type="pres">
      <dgm:prSet presAssocID="{DF1B8CAA-B94D-4EDA-A010-8AF9242A12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B9CF9-31CD-4C9D-B88E-809B013DAE00}" type="pres">
      <dgm:prSet presAssocID="{DF1B8CAA-B94D-4EDA-A010-8AF9242A12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ED31-CEED-49AD-8016-03F97DF03D75}" type="pres">
      <dgm:prSet presAssocID="{DF1B8CAA-B94D-4EDA-A010-8AF9242A12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BDA5-1739-494C-80F4-3479E62C5199}" type="pres">
      <dgm:prSet presAssocID="{DF1B8CAA-B94D-4EDA-A010-8AF9242A12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3D81-ADBC-4662-A042-809402E7A907}" type="pres">
      <dgm:prSet presAssocID="{DF1B8CAA-B94D-4EDA-A010-8AF9242A12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A1A-CABC-4882-86B3-DFFE414F42D0}" type="pres">
      <dgm:prSet presAssocID="{DF1B8CAA-B94D-4EDA-A010-8AF9242A12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56EB-EB70-4756-80C8-2C49FA5A8069}" type="pres">
      <dgm:prSet presAssocID="{DF1B8CAA-B94D-4EDA-A010-8AF9242A12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3D9A5-2965-4715-82B1-68571F6FFCA6}" srcId="{DF1B8CAA-B94D-4EDA-A010-8AF9242A122E}" destId="{B98CD691-83A3-4008-BACC-04132325EBC9}" srcOrd="0" destOrd="0" parTransId="{66A99AEC-FB29-4CF6-ADFA-DDCEA1633415}" sibTransId="{7F3DDF7A-71F0-43B3-BAA4-DC150FBABF50}"/>
    <dgm:cxn modelId="{CA260793-41DF-48B3-9EF4-1F273B710B02}" type="presOf" srcId="{9B259E65-CF12-4211-95A6-F5E6B65606A5}" destId="{642E1212-9DF8-4AFB-9618-1C15EED679FE}" srcOrd="0" destOrd="0" presId="urn:microsoft.com/office/officeart/2005/8/layout/vProcess5"/>
    <dgm:cxn modelId="{D88C2FBE-FA21-4A8D-8EA5-8D6A608A5829}" type="presOf" srcId="{9B259E65-CF12-4211-95A6-F5E6B65606A5}" destId="{EEBDDA1A-CABC-4882-86B3-DFFE414F42D0}" srcOrd="1" destOrd="0" presId="urn:microsoft.com/office/officeart/2005/8/layout/vProcess5"/>
    <dgm:cxn modelId="{B1498970-35BE-4186-9B56-1C3B216A1088}" type="presOf" srcId="{E1CD57F3-B7CE-4EF3-BEBD-3F7C263428E6}" destId="{5E4E56EB-EB70-4756-80C8-2C49FA5A8069}" srcOrd="1" destOrd="0" presId="urn:microsoft.com/office/officeart/2005/8/layout/vProcess5"/>
    <dgm:cxn modelId="{E4813932-0A4C-4BBB-AE3E-7BBC661B7A76}" type="presOf" srcId="{89267C33-4EBB-4071-89C0-4E3AD742782C}" destId="{6CFB3D81-ADBC-4662-A042-809402E7A907}" srcOrd="1" destOrd="0" presId="urn:microsoft.com/office/officeart/2005/8/layout/vProcess5"/>
    <dgm:cxn modelId="{B4CF0FD9-7232-4BAC-ABE2-3FA57CFA0377}" srcId="{DF1B8CAA-B94D-4EDA-A010-8AF9242A122E}" destId="{E1CD57F3-B7CE-4EF3-BEBD-3F7C263428E6}" srcOrd="3" destOrd="0" parTransId="{E336935B-23CD-414B-BA59-7A899194FD09}" sibTransId="{69D92031-8DBE-4D8D-8C5A-B86443E65AC7}"/>
    <dgm:cxn modelId="{8A6E50B8-34F4-4BB1-B9EA-905FC0637FF4}" type="presOf" srcId="{B9920C5C-E9A5-4B7F-BBCD-F9288DEBD7CC}" destId="{655B9CF9-31CD-4C9D-B88E-809B013DAE00}" srcOrd="0" destOrd="0" presId="urn:microsoft.com/office/officeart/2005/8/layout/vProcess5"/>
    <dgm:cxn modelId="{A7F6F64D-A031-401F-AF4D-98A88218B861}" type="presOf" srcId="{D7EAEDB3-283E-4242-A720-E667EF1268DD}" destId="{DD61ED31-CEED-49AD-8016-03F97DF03D75}" srcOrd="0" destOrd="0" presId="urn:microsoft.com/office/officeart/2005/8/layout/vProcess5"/>
    <dgm:cxn modelId="{6A9BE22B-5B76-4D4F-BC43-E6521C8D183C}" type="presOf" srcId="{B98CD691-83A3-4008-BACC-04132325EBC9}" destId="{05661293-1D9D-4434-B98D-220956D2A8C2}" srcOrd="0" destOrd="0" presId="urn:microsoft.com/office/officeart/2005/8/layout/vProcess5"/>
    <dgm:cxn modelId="{20DB1954-2953-4532-BA7A-0F4AA31A44A7}" srcId="{DF1B8CAA-B94D-4EDA-A010-8AF9242A122E}" destId="{9B259E65-CF12-4211-95A6-F5E6B65606A5}" srcOrd="2" destOrd="0" parTransId="{1173234D-5F14-4BF4-9185-A36342FDE955}" sibTransId="{D7EAEDB3-283E-4242-A720-E667EF1268DD}"/>
    <dgm:cxn modelId="{E24870D7-520A-4940-ADE0-F158BAC6816F}" type="presOf" srcId="{DF1B8CAA-B94D-4EDA-A010-8AF9242A122E}" destId="{F0DC6C04-88F4-47A6-90FC-71AB6DEEBC59}" srcOrd="0" destOrd="0" presId="urn:microsoft.com/office/officeart/2005/8/layout/vProcess5"/>
    <dgm:cxn modelId="{04F39D7C-8053-49E1-8E96-FCF29A8B57CA}" type="presOf" srcId="{B98CD691-83A3-4008-BACC-04132325EBC9}" destId="{05ADBDA5-1739-494C-80F4-3479E62C5199}" srcOrd="1" destOrd="0" presId="urn:microsoft.com/office/officeart/2005/8/layout/vProcess5"/>
    <dgm:cxn modelId="{E90551E1-DCEB-4441-AA26-16E04D9A07AA}" type="presOf" srcId="{7F3DDF7A-71F0-43B3-BAA4-DC150FBABF50}" destId="{72093A36-04AE-4AB7-B7A1-84583831A8F8}" srcOrd="0" destOrd="0" presId="urn:microsoft.com/office/officeart/2005/8/layout/vProcess5"/>
    <dgm:cxn modelId="{E88E5B23-1B7A-4652-8DF5-7064DAD45FE2}" type="presOf" srcId="{89267C33-4EBB-4071-89C0-4E3AD742782C}" destId="{6EF49F7A-3AE9-4042-BC71-64875E81035C}" srcOrd="0" destOrd="0" presId="urn:microsoft.com/office/officeart/2005/8/layout/vProcess5"/>
    <dgm:cxn modelId="{6A48E715-DA04-4E2B-BC2C-C917EB7E2DAC}" srcId="{DF1B8CAA-B94D-4EDA-A010-8AF9242A122E}" destId="{89267C33-4EBB-4071-89C0-4E3AD742782C}" srcOrd="1" destOrd="0" parTransId="{C92D45E7-DF7E-4BCE-A457-987CAE65C7C8}" sibTransId="{B9920C5C-E9A5-4B7F-BBCD-F9288DEBD7CC}"/>
    <dgm:cxn modelId="{CBEA3136-DF92-40E4-B221-69EE75F72A96}" type="presOf" srcId="{E1CD57F3-B7CE-4EF3-BEBD-3F7C263428E6}" destId="{07338CE8-CCA5-4B28-B011-71BE2111C4B5}" srcOrd="0" destOrd="0" presId="urn:microsoft.com/office/officeart/2005/8/layout/vProcess5"/>
    <dgm:cxn modelId="{7D6C2BC6-FA21-48BF-8561-0ADA7DAFF2CC}" type="presParOf" srcId="{F0DC6C04-88F4-47A6-90FC-71AB6DEEBC59}" destId="{E0E56A23-73C9-4181-9F11-C162EF07709B}" srcOrd="0" destOrd="0" presId="urn:microsoft.com/office/officeart/2005/8/layout/vProcess5"/>
    <dgm:cxn modelId="{F2173AF4-B932-4282-BA46-AE9BB7AAF005}" type="presParOf" srcId="{F0DC6C04-88F4-47A6-90FC-71AB6DEEBC59}" destId="{05661293-1D9D-4434-B98D-220956D2A8C2}" srcOrd="1" destOrd="0" presId="urn:microsoft.com/office/officeart/2005/8/layout/vProcess5"/>
    <dgm:cxn modelId="{04D288EE-BF48-479A-8114-0659F7FE00AC}" type="presParOf" srcId="{F0DC6C04-88F4-47A6-90FC-71AB6DEEBC59}" destId="{6EF49F7A-3AE9-4042-BC71-64875E81035C}" srcOrd="2" destOrd="0" presId="urn:microsoft.com/office/officeart/2005/8/layout/vProcess5"/>
    <dgm:cxn modelId="{CA545BE1-43BF-4DA0-891F-E2D1AE2AE28E}" type="presParOf" srcId="{F0DC6C04-88F4-47A6-90FC-71AB6DEEBC59}" destId="{642E1212-9DF8-4AFB-9618-1C15EED679FE}" srcOrd="3" destOrd="0" presId="urn:microsoft.com/office/officeart/2005/8/layout/vProcess5"/>
    <dgm:cxn modelId="{99ADC36F-E2EE-44A7-B286-F0BF1E6A1272}" type="presParOf" srcId="{F0DC6C04-88F4-47A6-90FC-71AB6DEEBC59}" destId="{07338CE8-CCA5-4B28-B011-71BE2111C4B5}" srcOrd="4" destOrd="0" presId="urn:microsoft.com/office/officeart/2005/8/layout/vProcess5"/>
    <dgm:cxn modelId="{4108DBCE-EEE2-4CF1-94A1-3DC488ACA77B}" type="presParOf" srcId="{F0DC6C04-88F4-47A6-90FC-71AB6DEEBC59}" destId="{72093A36-04AE-4AB7-B7A1-84583831A8F8}" srcOrd="5" destOrd="0" presId="urn:microsoft.com/office/officeart/2005/8/layout/vProcess5"/>
    <dgm:cxn modelId="{1ED610E1-01B5-4987-8486-CB8F240AFCB2}" type="presParOf" srcId="{F0DC6C04-88F4-47A6-90FC-71AB6DEEBC59}" destId="{655B9CF9-31CD-4C9D-B88E-809B013DAE00}" srcOrd="6" destOrd="0" presId="urn:microsoft.com/office/officeart/2005/8/layout/vProcess5"/>
    <dgm:cxn modelId="{E6202F16-956C-4CFA-83AB-10DCFA26F222}" type="presParOf" srcId="{F0DC6C04-88F4-47A6-90FC-71AB6DEEBC59}" destId="{DD61ED31-CEED-49AD-8016-03F97DF03D75}" srcOrd="7" destOrd="0" presId="urn:microsoft.com/office/officeart/2005/8/layout/vProcess5"/>
    <dgm:cxn modelId="{70724366-3F56-438E-94DB-2495C000237C}" type="presParOf" srcId="{F0DC6C04-88F4-47A6-90FC-71AB6DEEBC59}" destId="{05ADBDA5-1739-494C-80F4-3479E62C5199}" srcOrd="8" destOrd="0" presId="urn:microsoft.com/office/officeart/2005/8/layout/vProcess5"/>
    <dgm:cxn modelId="{0D09F3CC-B38E-408F-9BF9-98E586957868}" type="presParOf" srcId="{F0DC6C04-88F4-47A6-90FC-71AB6DEEBC59}" destId="{6CFB3D81-ADBC-4662-A042-809402E7A907}" srcOrd="9" destOrd="0" presId="urn:microsoft.com/office/officeart/2005/8/layout/vProcess5"/>
    <dgm:cxn modelId="{58ABC009-D6D9-46BA-B7C8-20580E0D72AD}" type="presParOf" srcId="{F0DC6C04-88F4-47A6-90FC-71AB6DEEBC59}" destId="{EEBDDA1A-CABC-4882-86B3-DFFE414F42D0}" srcOrd="10" destOrd="0" presId="urn:microsoft.com/office/officeart/2005/8/layout/vProcess5"/>
    <dgm:cxn modelId="{7F8EBB35-CB4D-4B60-BD8A-0EBDDACDC6DC}" type="presParOf" srcId="{F0DC6C04-88F4-47A6-90FC-71AB6DEEBC59}" destId="{5E4E56EB-EB70-4756-80C8-2C49FA5A80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B8CAA-B94D-4EDA-A010-8AF9242A122E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CD691-83A3-4008-BACC-04132325EBC9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66A99AEC-FB29-4CF6-ADFA-DDCEA1633415}" type="parTrans" cxnId="{70C3D9A5-2965-4715-82B1-68571F6FFCA6}">
      <dgm:prSet/>
      <dgm:spPr/>
      <dgm:t>
        <a:bodyPr/>
        <a:lstStyle/>
        <a:p>
          <a:endParaRPr lang="ru-RU"/>
        </a:p>
      </dgm:t>
    </dgm:pt>
    <dgm:pt modelId="{7F3DDF7A-71F0-43B3-BAA4-DC150FBABF50}" type="sibTrans" cxnId="{70C3D9A5-2965-4715-82B1-68571F6FFCA6}">
      <dgm:prSet/>
      <dgm:spPr/>
      <dgm:t>
        <a:bodyPr/>
        <a:lstStyle/>
        <a:p>
          <a:endParaRPr lang="ru-RU"/>
        </a:p>
      </dgm:t>
    </dgm:pt>
    <dgm:pt modelId="{9B259E65-CF12-4211-95A6-F5E6B65606A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запаха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73234D-5F14-4BF4-9185-A36342FDE955}" type="parTrans" cxnId="{20DB1954-2953-4532-BA7A-0F4AA31A44A7}">
      <dgm:prSet/>
      <dgm:spPr/>
      <dgm:t>
        <a:bodyPr/>
        <a:lstStyle/>
        <a:p>
          <a:endParaRPr lang="ru-RU"/>
        </a:p>
      </dgm:t>
    </dgm:pt>
    <dgm:pt modelId="{D7EAEDB3-283E-4242-A720-E667EF1268DD}" type="sibTrans" cxnId="{20DB1954-2953-4532-BA7A-0F4AA31A44A7}">
      <dgm:prSet/>
      <dgm:spPr/>
      <dgm:t>
        <a:bodyPr/>
        <a:lstStyle/>
        <a:p>
          <a:endParaRPr lang="ru-RU"/>
        </a:p>
      </dgm:t>
    </dgm:pt>
    <dgm:pt modelId="{E1CD57F3-B7CE-4EF3-BEBD-3F7C263428E6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цвета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36935B-23CD-414B-BA59-7A899194FD09}" type="parTrans" cxnId="{B4CF0FD9-7232-4BAC-ABE2-3FA57CFA0377}">
      <dgm:prSet/>
      <dgm:spPr/>
      <dgm:t>
        <a:bodyPr/>
        <a:lstStyle/>
        <a:p>
          <a:endParaRPr lang="ru-RU"/>
        </a:p>
      </dgm:t>
    </dgm:pt>
    <dgm:pt modelId="{69D92031-8DBE-4D8D-8C5A-B86443E65AC7}" type="sibTrans" cxnId="{B4CF0FD9-7232-4BAC-ABE2-3FA57CFA0377}">
      <dgm:prSet/>
      <dgm:spPr/>
      <dgm:t>
        <a:bodyPr/>
        <a:lstStyle/>
        <a:p>
          <a:endParaRPr lang="ru-RU"/>
        </a:p>
      </dgm:t>
    </dgm:pt>
    <dgm:pt modelId="{89267C33-4EBB-4071-89C0-4E3AD742782C}">
      <dgm:prSet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 вкуса</a:t>
          </a:r>
          <a:endParaRPr lang="ru-RU" sz="36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2D45E7-DF7E-4BCE-A457-987CAE65C7C8}" type="parTrans" cxnId="{6A48E715-DA04-4E2B-BC2C-C917EB7E2DAC}">
      <dgm:prSet/>
      <dgm:spPr/>
      <dgm:t>
        <a:bodyPr/>
        <a:lstStyle/>
        <a:p>
          <a:endParaRPr lang="ru-RU"/>
        </a:p>
      </dgm:t>
    </dgm:pt>
    <dgm:pt modelId="{B9920C5C-E9A5-4B7F-BBCD-F9288DEBD7CC}" type="sibTrans" cxnId="{6A48E715-DA04-4E2B-BC2C-C917EB7E2DAC}">
      <dgm:prSet/>
      <dgm:spPr/>
      <dgm:t>
        <a:bodyPr/>
        <a:lstStyle/>
        <a:p>
          <a:endParaRPr lang="ru-RU"/>
        </a:p>
      </dgm:t>
    </dgm:pt>
    <dgm:pt modelId="{F0DC6C04-88F4-47A6-90FC-71AB6DEEBC59}" type="pres">
      <dgm:prSet presAssocID="{DF1B8CAA-B94D-4EDA-A010-8AF9242A12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E56A23-73C9-4181-9F11-C162EF07709B}" type="pres">
      <dgm:prSet presAssocID="{DF1B8CAA-B94D-4EDA-A010-8AF9242A122E}" presName="dummyMaxCanvas" presStyleCnt="0">
        <dgm:presLayoutVars/>
      </dgm:prSet>
      <dgm:spPr/>
    </dgm:pt>
    <dgm:pt modelId="{05661293-1D9D-4434-B98D-220956D2A8C2}" type="pres">
      <dgm:prSet presAssocID="{DF1B8CAA-B94D-4EDA-A010-8AF9242A122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49F7A-3AE9-4042-BC71-64875E81035C}" type="pres">
      <dgm:prSet presAssocID="{DF1B8CAA-B94D-4EDA-A010-8AF9242A122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E1212-9DF8-4AFB-9618-1C15EED679FE}" type="pres">
      <dgm:prSet presAssocID="{DF1B8CAA-B94D-4EDA-A010-8AF9242A122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338CE8-CCA5-4B28-B011-71BE2111C4B5}" type="pres">
      <dgm:prSet presAssocID="{DF1B8CAA-B94D-4EDA-A010-8AF9242A122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93A36-04AE-4AB7-B7A1-84583831A8F8}" type="pres">
      <dgm:prSet presAssocID="{DF1B8CAA-B94D-4EDA-A010-8AF9242A122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B9CF9-31CD-4C9D-B88E-809B013DAE00}" type="pres">
      <dgm:prSet presAssocID="{DF1B8CAA-B94D-4EDA-A010-8AF9242A122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1ED31-CEED-49AD-8016-03F97DF03D75}" type="pres">
      <dgm:prSet presAssocID="{DF1B8CAA-B94D-4EDA-A010-8AF9242A122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DBDA5-1739-494C-80F4-3479E62C5199}" type="pres">
      <dgm:prSet presAssocID="{DF1B8CAA-B94D-4EDA-A010-8AF9242A122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B3D81-ADBC-4662-A042-809402E7A907}" type="pres">
      <dgm:prSet presAssocID="{DF1B8CAA-B94D-4EDA-A010-8AF9242A122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DDA1A-CABC-4882-86B3-DFFE414F42D0}" type="pres">
      <dgm:prSet presAssocID="{DF1B8CAA-B94D-4EDA-A010-8AF9242A122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E56EB-EB70-4756-80C8-2C49FA5A8069}" type="pres">
      <dgm:prSet presAssocID="{DF1B8CAA-B94D-4EDA-A010-8AF9242A122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D890D-EC6F-4B70-B377-32CC9EA74820}" type="presOf" srcId="{B9920C5C-E9A5-4B7F-BBCD-F9288DEBD7CC}" destId="{655B9CF9-31CD-4C9D-B88E-809B013DAE00}" srcOrd="0" destOrd="0" presId="urn:microsoft.com/office/officeart/2005/8/layout/vProcess5"/>
    <dgm:cxn modelId="{70C3D9A5-2965-4715-82B1-68571F6FFCA6}" srcId="{DF1B8CAA-B94D-4EDA-A010-8AF9242A122E}" destId="{B98CD691-83A3-4008-BACC-04132325EBC9}" srcOrd="0" destOrd="0" parTransId="{66A99AEC-FB29-4CF6-ADFA-DDCEA1633415}" sibTransId="{7F3DDF7A-71F0-43B3-BAA4-DC150FBABF50}"/>
    <dgm:cxn modelId="{B4CF0FD9-7232-4BAC-ABE2-3FA57CFA0377}" srcId="{DF1B8CAA-B94D-4EDA-A010-8AF9242A122E}" destId="{E1CD57F3-B7CE-4EF3-BEBD-3F7C263428E6}" srcOrd="3" destOrd="0" parTransId="{E336935B-23CD-414B-BA59-7A899194FD09}" sibTransId="{69D92031-8DBE-4D8D-8C5A-B86443E65AC7}"/>
    <dgm:cxn modelId="{20DB1954-2953-4532-BA7A-0F4AA31A44A7}" srcId="{DF1B8CAA-B94D-4EDA-A010-8AF9242A122E}" destId="{9B259E65-CF12-4211-95A6-F5E6B65606A5}" srcOrd="2" destOrd="0" parTransId="{1173234D-5F14-4BF4-9185-A36342FDE955}" sibTransId="{D7EAEDB3-283E-4242-A720-E667EF1268DD}"/>
    <dgm:cxn modelId="{5B65CEE8-1375-4C2E-8627-39D06D95FD67}" type="presOf" srcId="{D7EAEDB3-283E-4242-A720-E667EF1268DD}" destId="{DD61ED31-CEED-49AD-8016-03F97DF03D75}" srcOrd="0" destOrd="0" presId="urn:microsoft.com/office/officeart/2005/8/layout/vProcess5"/>
    <dgm:cxn modelId="{9CBC5D89-AA88-4A73-B409-54533D293E57}" type="presOf" srcId="{9B259E65-CF12-4211-95A6-F5E6B65606A5}" destId="{EEBDDA1A-CABC-4882-86B3-DFFE414F42D0}" srcOrd="1" destOrd="0" presId="urn:microsoft.com/office/officeart/2005/8/layout/vProcess5"/>
    <dgm:cxn modelId="{13F27A03-F588-45BB-8E5F-541F69A740E2}" type="presOf" srcId="{B98CD691-83A3-4008-BACC-04132325EBC9}" destId="{05ADBDA5-1739-494C-80F4-3479E62C5199}" srcOrd="1" destOrd="0" presId="urn:microsoft.com/office/officeart/2005/8/layout/vProcess5"/>
    <dgm:cxn modelId="{1745E9DB-A456-48ED-8116-E82C5AD7C642}" type="presOf" srcId="{89267C33-4EBB-4071-89C0-4E3AD742782C}" destId="{6EF49F7A-3AE9-4042-BC71-64875E81035C}" srcOrd="0" destOrd="0" presId="urn:microsoft.com/office/officeart/2005/8/layout/vProcess5"/>
    <dgm:cxn modelId="{2FEBCB7B-9873-4A34-A7AD-4B7F0FB86500}" type="presOf" srcId="{E1CD57F3-B7CE-4EF3-BEBD-3F7C263428E6}" destId="{07338CE8-CCA5-4B28-B011-71BE2111C4B5}" srcOrd="0" destOrd="0" presId="urn:microsoft.com/office/officeart/2005/8/layout/vProcess5"/>
    <dgm:cxn modelId="{772F8DAB-2400-4F37-BB32-C2D80DC9AC35}" type="presOf" srcId="{E1CD57F3-B7CE-4EF3-BEBD-3F7C263428E6}" destId="{5E4E56EB-EB70-4756-80C8-2C49FA5A8069}" srcOrd="1" destOrd="0" presId="urn:microsoft.com/office/officeart/2005/8/layout/vProcess5"/>
    <dgm:cxn modelId="{6A48E715-DA04-4E2B-BC2C-C917EB7E2DAC}" srcId="{DF1B8CAA-B94D-4EDA-A010-8AF9242A122E}" destId="{89267C33-4EBB-4071-89C0-4E3AD742782C}" srcOrd="1" destOrd="0" parTransId="{C92D45E7-DF7E-4BCE-A457-987CAE65C7C8}" sibTransId="{B9920C5C-E9A5-4B7F-BBCD-F9288DEBD7CC}"/>
    <dgm:cxn modelId="{A025ED05-306C-4271-AC6D-CA5C892EFAC3}" type="presOf" srcId="{B98CD691-83A3-4008-BACC-04132325EBC9}" destId="{05661293-1D9D-4434-B98D-220956D2A8C2}" srcOrd="0" destOrd="0" presId="urn:microsoft.com/office/officeart/2005/8/layout/vProcess5"/>
    <dgm:cxn modelId="{2CDC474E-ADD9-4618-87F6-8CB688A16444}" type="presOf" srcId="{9B259E65-CF12-4211-95A6-F5E6B65606A5}" destId="{642E1212-9DF8-4AFB-9618-1C15EED679FE}" srcOrd="0" destOrd="0" presId="urn:microsoft.com/office/officeart/2005/8/layout/vProcess5"/>
    <dgm:cxn modelId="{211A4DB2-94A1-43C9-9CC5-70957E4D0713}" type="presOf" srcId="{89267C33-4EBB-4071-89C0-4E3AD742782C}" destId="{6CFB3D81-ADBC-4662-A042-809402E7A907}" srcOrd="1" destOrd="0" presId="urn:microsoft.com/office/officeart/2005/8/layout/vProcess5"/>
    <dgm:cxn modelId="{141333B6-369C-4773-9C4F-BD5815C3A7DE}" type="presOf" srcId="{7F3DDF7A-71F0-43B3-BAA4-DC150FBABF50}" destId="{72093A36-04AE-4AB7-B7A1-84583831A8F8}" srcOrd="0" destOrd="0" presId="urn:microsoft.com/office/officeart/2005/8/layout/vProcess5"/>
    <dgm:cxn modelId="{1A5FF05C-BB19-46FE-B813-45594588C196}" type="presOf" srcId="{DF1B8CAA-B94D-4EDA-A010-8AF9242A122E}" destId="{F0DC6C04-88F4-47A6-90FC-71AB6DEEBC59}" srcOrd="0" destOrd="0" presId="urn:microsoft.com/office/officeart/2005/8/layout/vProcess5"/>
    <dgm:cxn modelId="{047809DE-131E-4E09-BD38-4D4AFD90583C}" type="presParOf" srcId="{F0DC6C04-88F4-47A6-90FC-71AB6DEEBC59}" destId="{E0E56A23-73C9-4181-9F11-C162EF07709B}" srcOrd="0" destOrd="0" presId="urn:microsoft.com/office/officeart/2005/8/layout/vProcess5"/>
    <dgm:cxn modelId="{DD0B2D29-CD69-4692-8A6D-C96013BC0945}" type="presParOf" srcId="{F0DC6C04-88F4-47A6-90FC-71AB6DEEBC59}" destId="{05661293-1D9D-4434-B98D-220956D2A8C2}" srcOrd="1" destOrd="0" presId="urn:microsoft.com/office/officeart/2005/8/layout/vProcess5"/>
    <dgm:cxn modelId="{5AF65C2B-A11A-4A62-9BC0-F9DF6489CBBB}" type="presParOf" srcId="{F0DC6C04-88F4-47A6-90FC-71AB6DEEBC59}" destId="{6EF49F7A-3AE9-4042-BC71-64875E81035C}" srcOrd="2" destOrd="0" presId="urn:microsoft.com/office/officeart/2005/8/layout/vProcess5"/>
    <dgm:cxn modelId="{A44FC6F5-A23D-45CB-83C0-B427FE3E8219}" type="presParOf" srcId="{F0DC6C04-88F4-47A6-90FC-71AB6DEEBC59}" destId="{642E1212-9DF8-4AFB-9618-1C15EED679FE}" srcOrd="3" destOrd="0" presId="urn:microsoft.com/office/officeart/2005/8/layout/vProcess5"/>
    <dgm:cxn modelId="{B403C7C8-BF83-4FDD-9A4F-6C4EF71CB47C}" type="presParOf" srcId="{F0DC6C04-88F4-47A6-90FC-71AB6DEEBC59}" destId="{07338CE8-CCA5-4B28-B011-71BE2111C4B5}" srcOrd="4" destOrd="0" presId="urn:microsoft.com/office/officeart/2005/8/layout/vProcess5"/>
    <dgm:cxn modelId="{3640E1AD-EA99-425E-B2E8-9387EBCBA960}" type="presParOf" srcId="{F0DC6C04-88F4-47A6-90FC-71AB6DEEBC59}" destId="{72093A36-04AE-4AB7-B7A1-84583831A8F8}" srcOrd="5" destOrd="0" presId="urn:microsoft.com/office/officeart/2005/8/layout/vProcess5"/>
    <dgm:cxn modelId="{7B0A79FF-165B-4484-BBEA-25602ACEE553}" type="presParOf" srcId="{F0DC6C04-88F4-47A6-90FC-71AB6DEEBC59}" destId="{655B9CF9-31CD-4C9D-B88E-809B013DAE00}" srcOrd="6" destOrd="0" presId="urn:microsoft.com/office/officeart/2005/8/layout/vProcess5"/>
    <dgm:cxn modelId="{582A2C02-B920-4E0A-B8D9-24A3C60BD8CF}" type="presParOf" srcId="{F0DC6C04-88F4-47A6-90FC-71AB6DEEBC59}" destId="{DD61ED31-CEED-49AD-8016-03F97DF03D75}" srcOrd="7" destOrd="0" presId="urn:microsoft.com/office/officeart/2005/8/layout/vProcess5"/>
    <dgm:cxn modelId="{642BB0D0-16AC-4EE1-A352-27233897C504}" type="presParOf" srcId="{F0DC6C04-88F4-47A6-90FC-71AB6DEEBC59}" destId="{05ADBDA5-1739-494C-80F4-3479E62C5199}" srcOrd="8" destOrd="0" presId="urn:microsoft.com/office/officeart/2005/8/layout/vProcess5"/>
    <dgm:cxn modelId="{41702D8D-D733-4266-87FE-2B2CD19F23D8}" type="presParOf" srcId="{F0DC6C04-88F4-47A6-90FC-71AB6DEEBC59}" destId="{6CFB3D81-ADBC-4662-A042-809402E7A907}" srcOrd="9" destOrd="0" presId="urn:microsoft.com/office/officeart/2005/8/layout/vProcess5"/>
    <dgm:cxn modelId="{4C2B129C-BB9D-4624-906B-BCD17B4DB5E2}" type="presParOf" srcId="{F0DC6C04-88F4-47A6-90FC-71AB6DEEBC59}" destId="{EEBDDA1A-CABC-4882-86B3-DFFE414F42D0}" srcOrd="10" destOrd="0" presId="urn:microsoft.com/office/officeart/2005/8/layout/vProcess5"/>
    <dgm:cxn modelId="{9C8B824D-F60A-4FE7-BA81-F6531FACB155}" type="presParOf" srcId="{F0DC6C04-88F4-47A6-90FC-71AB6DEEBC59}" destId="{5E4E56EB-EB70-4756-80C8-2C49FA5A806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F2FC3-0E19-48F2-BC43-0CA90BC44649}">
      <dsp:nvSpPr>
        <dsp:cNvPr id="0" name=""/>
        <dsp:cNvSpPr/>
      </dsp:nvSpPr>
      <dsp:spPr>
        <a:xfrm>
          <a:off x="0" y="1619647"/>
          <a:ext cx="691276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C2E13F-DF1D-4121-B423-9244592ADFAF}">
      <dsp:nvSpPr>
        <dsp:cNvPr id="0" name=""/>
        <dsp:cNvSpPr/>
      </dsp:nvSpPr>
      <dsp:spPr>
        <a:xfrm>
          <a:off x="144015" y="227416"/>
          <a:ext cx="6573539" cy="132242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prstTxWarp prst="textCurveDown">
            <a:avLst/>
          </a:prstTxWarp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>
              <a:latin typeface="Times New Roman" pitchFamily="18" charset="0"/>
              <a:cs typeface="Times New Roman" pitchFamily="18" charset="0"/>
            </a:rPr>
            <a:t>«Вода и ее свойства»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8571" y="291972"/>
        <a:ext cx="6444427" cy="1193316"/>
      </dsp:txXfrm>
    </dsp:sp>
    <dsp:sp modelId="{8C188D09-5EC7-4FC3-AD36-EC6FD5A746C5}">
      <dsp:nvSpPr>
        <dsp:cNvPr id="0" name=""/>
        <dsp:cNvSpPr/>
      </dsp:nvSpPr>
      <dsp:spPr>
        <a:xfrm>
          <a:off x="0" y="3298349"/>
          <a:ext cx="691276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514DDF-DB77-4057-A79F-28530296910B}">
      <dsp:nvSpPr>
        <dsp:cNvPr id="0" name=""/>
        <dsp:cNvSpPr/>
      </dsp:nvSpPr>
      <dsp:spPr>
        <a:xfrm>
          <a:off x="277793" y="2292847"/>
          <a:ext cx="6630771" cy="133022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prstTxWarp prst="textPlain">
            <a:avLst/>
          </a:prstTxWarp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                            Вода –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самый удивительный минерал Земли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729" y="2357783"/>
        <a:ext cx="6500899" cy="1200349"/>
      </dsp:txXfrm>
    </dsp:sp>
    <dsp:sp modelId="{9FF0A8CB-7BF7-4982-833F-7D98B85BB6BE}">
      <dsp:nvSpPr>
        <dsp:cNvPr id="0" name=""/>
        <dsp:cNvSpPr/>
      </dsp:nvSpPr>
      <dsp:spPr>
        <a:xfrm>
          <a:off x="0" y="4296269"/>
          <a:ext cx="6912768" cy="554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06878-5B2E-46FA-82B8-FE693C9BAC92}">
      <dsp:nvSpPr>
        <dsp:cNvPr id="0" name=""/>
        <dsp:cNvSpPr/>
      </dsp:nvSpPr>
      <dsp:spPr>
        <a:xfrm>
          <a:off x="345638" y="3971549"/>
          <a:ext cx="4838937" cy="6494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900" tIns="0" rIns="182900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Авторы: воспитатели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Кених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О.А.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                                  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Жамойда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И.В.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              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341" y="4003252"/>
        <a:ext cx="4775531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E8489-FC7A-409F-A306-F2B463C9000C}">
      <dsp:nvSpPr>
        <dsp:cNvPr id="0" name=""/>
        <dsp:cNvSpPr/>
      </dsp:nvSpPr>
      <dsp:spPr>
        <a:xfrm>
          <a:off x="329099" y="501"/>
          <a:ext cx="6830633" cy="3415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Вода - какая она?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Кому нужна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Кто живет в воде?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Где в природе есть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  <a:t>- В каком состоянии бывает вода?</a:t>
          </a:r>
          <a:br>
            <a:rPr lang="ru-RU" sz="3200" b="1" i="0" kern="1200" baseline="0" dirty="0" smtClean="0">
              <a:latin typeface="Times New Roman" pitchFamily="18" charset="0"/>
              <a:cs typeface="Times New Roman" pitchFamily="18" charset="0"/>
            </a:rPr>
          </a:b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5821" y="167223"/>
        <a:ext cx="6497189" cy="3081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1293-1D9D-4434-B98D-220956D2A8C2}">
      <dsp:nvSpPr>
        <dsp:cNvPr id="0" name=""/>
        <dsp:cNvSpPr/>
      </dsp:nvSpPr>
      <dsp:spPr>
        <a:xfrm>
          <a:off x="0" y="0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115" y="27115"/>
        <a:ext cx="3876951" cy="871533"/>
      </dsp:txXfrm>
    </dsp:sp>
    <dsp:sp modelId="{6EF49F7A-3AE9-4042-BC71-64875E81035C}">
      <dsp:nvSpPr>
        <dsp:cNvPr id="0" name=""/>
        <dsp:cNvSpPr/>
      </dsp:nvSpPr>
      <dsp:spPr>
        <a:xfrm>
          <a:off x="414910" y="1094084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Твердая (лед, снег)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025" y="1121199"/>
        <a:ext cx="3883264" cy="871533"/>
      </dsp:txXfrm>
    </dsp:sp>
    <dsp:sp modelId="{642E1212-9DF8-4AFB-9618-1C15EED679FE}">
      <dsp:nvSpPr>
        <dsp:cNvPr id="0" name=""/>
        <dsp:cNvSpPr/>
      </dsp:nvSpPr>
      <dsp:spPr>
        <a:xfrm>
          <a:off x="823627" y="2188168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Газообразная (пар)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742" y="2215283"/>
        <a:ext cx="3889456" cy="871533"/>
      </dsp:txXfrm>
    </dsp:sp>
    <dsp:sp modelId="{07338CE8-CCA5-4B28-B011-71BE2111C4B5}">
      <dsp:nvSpPr>
        <dsp:cNvPr id="0" name=""/>
        <dsp:cNvSpPr/>
      </dsp:nvSpPr>
      <dsp:spPr>
        <a:xfrm>
          <a:off x="1238537" y="3282252"/>
          <a:ext cx="4954150" cy="9257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Times New Roman" pitchFamily="18" charset="0"/>
              <a:cs typeface="Times New Roman" pitchFamily="18" charset="0"/>
            </a:rPr>
            <a:t>Жидкая</a:t>
          </a:r>
          <a:endParaRPr lang="ru-RU" sz="3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5652" y="3309367"/>
        <a:ext cx="3883264" cy="871533"/>
      </dsp:txXfrm>
    </dsp:sp>
    <dsp:sp modelId="{72093A36-04AE-4AB7-B7A1-84583831A8F8}">
      <dsp:nvSpPr>
        <dsp:cNvPr id="0" name=""/>
        <dsp:cNvSpPr/>
      </dsp:nvSpPr>
      <dsp:spPr>
        <a:xfrm>
          <a:off x="4352404" y="709050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487797" y="709050"/>
        <a:ext cx="330960" cy="452814"/>
      </dsp:txXfrm>
    </dsp:sp>
    <dsp:sp modelId="{655B9CF9-31CD-4C9D-B88E-809B013DAE00}">
      <dsp:nvSpPr>
        <dsp:cNvPr id="0" name=""/>
        <dsp:cNvSpPr/>
      </dsp:nvSpPr>
      <dsp:spPr>
        <a:xfrm>
          <a:off x="4767314" y="1803134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4902707" y="1803134"/>
        <a:ext cx="330960" cy="452814"/>
      </dsp:txXfrm>
    </dsp:sp>
    <dsp:sp modelId="{DD61ED31-CEED-49AD-8016-03F97DF03D75}">
      <dsp:nvSpPr>
        <dsp:cNvPr id="0" name=""/>
        <dsp:cNvSpPr/>
      </dsp:nvSpPr>
      <dsp:spPr>
        <a:xfrm>
          <a:off x="5176031" y="2897219"/>
          <a:ext cx="601746" cy="60174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311424" y="2897219"/>
        <a:ext cx="330960" cy="452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61293-1D9D-4434-B98D-220956D2A8C2}">
      <dsp:nvSpPr>
        <dsp:cNvPr id="0" name=""/>
        <dsp:cNvSpPr/>
      </dsp:nvSpPr>
      <dsp:spPr>
        <a:xfrm>
          <a:off x="0" y="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ВОДА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87" y="26187"/>
        <a:ext cx="3836467" cy="841706"/>
      </dsp:txXfrm>
    </dsp:sp>
    <dsp:sp modelId="{6EF49F7A-3AE9-4042-BC71-64875E81035C}">
      <dsp:nvSpPr>
        <dsp:cNvPr id="0" name=""/>
        <dsp:cNvSpPr/>
      </dsp:nvSpPr>
      <dsp:spPr>
        <a:xfrm>
          <a:off x="408432" y="105664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 вкуса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619" y="1082827"/>
        <a:ext cx="3834841" cy="841706"/>
      </dsp:txXfrm>
    </dsp:sp>
    <dsp:sp modelId="{642E1212-9DF8-4AFB-9618-1C15EED679FE}">
      <dsp:nvSpPr>
        <dsp:cNvPr id="0" name=""/>
        <dsp:cNvSpPr/>
      </dsp:nvSpPr>
      <dsp:spPr>
        <a:xfrm>
          <a:off x="810768" y="2113280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запаха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6955" y="2139467"/>
        <a:ext cx="3840937" cy="841706"/>
      </dsp:txXfrm>
    </dsp:sp>
    <dsp:sp modelId="{07338CE8-CCA5-4B28-B011-71BE2111C4B5}">
      <dsp:nvSpPr>
        <dsp:cNvPr id="0" name=""/>
        <dsp:cNvSpPr/>
      </dsp:nvSpPr>
      <dsp:spPr>
        <a:xfrm>
          <a:off x="1219200" y="3169919"/>
          <a:ext cx="4876800" cy="8940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 цвета</a:t>
          </a:r>
          <a:endParaRPr lang="ru-RU" sz="3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5387" y="3196106"/>
        <a:ext cx="3834841" cy="841706"/>
      </dsp:txXfrm>
    </dsp:sp>
    <dsp:sp modelId="{72093A36-04AE-4AB7-B7A1-84583831A8F8}">
      <dsp:nvSpPr>
        <dsp:cNvPr id="0" name=""/>
        <dsp:cNvSpPr/>
      </dsp:nvSpPr>
      <dsp:spPr>
        <a:xfrm>
          <a:off x="4295647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426406" y="684783"/>
        <a:ext cx="319634" cy="437317"/>
      </dsp:txXfrm>
    </dsp:sp>
    <dsp:sp modelId="{655B9CF9-31CD-4C9D-B88E-809B013DAE00}">
      <dsp:nvSpPr>
        <dsp:cNvPr id="0" name=""/>
        <dsp:cNvSpPr/>
      </dsp:nvSpPr>
      <dsp:spPr>
        <a:xfrm>
          <a:off x="4704080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834839" y="1741423"/>
        <a:ext cx="319634" cy="437317"/>
      </dsp:txXfrm>
    </dsp:sp>
    <dsp:sp modelId="{DD61ED31-CEED-49AD-8016-03F97DF03D75}">
      <dsp:nvSpPr>
        <dsp:cNvPr id="0" name=""/>
        <dsp:cNvSpPr/>
      </dsp:nvSpPr>
      <dsp:spPr>
        <a:xfrm>
          <a:off x="5106415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237174" y="2798064"/>
        <a:ext cx="319634" cy="437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BC265-FBCF-4B9D-A0B2-2D13CEF1E4B5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7523-828D-43EE-A7C6-A95011C6BA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1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2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89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3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62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31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4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61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5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80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28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91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47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827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1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24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1501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346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3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3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9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89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62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79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9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47523-828D-43EE-A7C6-A95011C6BA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07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8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1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6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03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4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0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3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7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5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36FE4-159F-4A6D-A96E-173CCAA19978}" type="datetimeFigureOut">
              <a:rPr lang="ru-RU" smtClean="0"/>
              <a:pPr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6198-25A9-4D6A-95A4-21F31613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9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wm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jpeg"/><Relationship Id="rId10" Type="http://schemas.openxmlformats.org/officeDocument/2006/relationships/image" Target="../media/image16.wmf"/><Relationship Id="rId4" Type="http://schemas.openxmlformats.org/officeDocument/2006/relationships/image" Target="../media/image1.jpeg"/><Relationship Id="rId9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37222138"/>
              </p:ext>
            </p:extLst>
          </p:nvPr>
        </p:nvGraphicFramePr>
        <p:xfrm>
          <a:off x="1115614" y="692696"/>
          <a:ext cx="69127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02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BC2E13F-DF1D-4121-B423-9244592AD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1BC2E13F-DF1D-4121-B423-9244592AD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15F2FC3-0E19-48F2-BC43-0CA90BC446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015F2FC3-0E19-48F2-BC43-0CA90BC446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9514DDF-DB77-4057-A79F-285302969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D9514DDF-DB77-4057-A79F-285302969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C188D09-5EC7-4FC3-AD36-EC6FD5A74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8C188D09-5EC7-4FC3-AD36-EC6FD5A74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206878-5B2E-46FA-82B8-FE693C9BA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14206878-5B2E-46FA-82B8-FE693C9BA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F0A8CB-7BF7-4982-833F-7D98B85BB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9FF0A8CB-7BF7-4982-833F-7D98B85BB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827584" y="620688"/>
            <a:ext cx="7632848" cy="1008112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нового и интересного узнают дети: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85277038"/>
              </p:ext>
            </p:extLst>
          </p:nvPr>
        </p:nvGraphicFramePr>
        <p:xfrm>
          <a:off x="1596008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57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6888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5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074" name="Picture 2" descr="http://fs.nashaucheba.ru/tw_files2/urls_3/1437/d-1436189/img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976" y="427484"/>
            <a:ext cx="8004043" cy="60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653896" y="3118148"/>
            <a:ext cx="1836205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Вода в жизни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70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247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9294" y="429697"/>
            <a:ext cx="7285114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Беседа  “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Вода вокруг нас”.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такое вода?”.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гору не вкатишь</a:t>
            </a: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решете не удержишь</a:t>
            </a:r>
            <a:b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руках не унесешь. (Вода)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726033"/>
            <a:ext cx="2160239" cy="130884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9385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" y="-99392"/>
            <a:ext cx="9143999" cy="6858000"/>
          </a:xfrm>
          <a:prstGeom prst="rect">
            <a:avLst/>
          </a:prstGeom>
        </p:spPr>
      </p:pic>
      <p:sp>
        <p:nvSpPr>
          <p:cNvPr id="7" name="Выноска со стрелкой вниз 6"/>
          <p:cNvSpPr/>
          <p:nvPr/>
        </p:nvSpPr>
        <p:spPr>
          <a:xfrm>
            <a:off x="1406352" y="2600940"/>
            <a:ext cx="2736304" cy="2124203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7642" y="658940"/>
            <a:ext cx="393372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Узнаем какая вода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Показать, что вода легко разливается, течёт, прозрачная, безвкусная.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620735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Вода-это</a:t>
            </a:r>
            <a:r>
              <a:rPr lang="ru-RU" b="1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kern="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жидкость</a:t>
            </a: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5078529" y="3645024"/>
            <a:ext cx="2669188" cy="194421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 разливается, течёт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5436096" y="320908"/>
            <a:ext cx="3086224" cy="2099979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может принимать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   разных сосудов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4427" y="658940"/>
            <a:ext cx="9435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79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6" grpId="0"/>
      <p:bldP spid="1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3443" y="386383"/>
            <a:ext cx="38587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исследования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ВОДЫ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2913786" y="3819110"/>
            <a:ext cx="3265495" cy="2418202"/>
          </a:xfrm>
          <a:prstGeom prst="downArrowCallout">
            <a:avLst>
              <a:gd name="adj1" fmla="val 29779"/>
              <a:gd name="adj2" fmla="val 21584"/>
              <a:gd name="adj3" fmla="val 15837"/>
              <a:gd name="adj4" fmla="val 4757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– растворитель, но не все вещества в ней растворяются. 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4860032" y="386383"/>
            <a:ext cx="3006147" cy="2322537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приобрести цвет и вкус в зависимости от растворённых в ней веществ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539552" y="1396524"/>
            <a:ext cx="2736304" cy="242258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Чистая вода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имеет вкуса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041" y="295014"/>
            <a:ext cx="943517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2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4338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019443" y="2025455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243685" y="3564391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4125683" y="5211196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123160" y="2055546"/>
            <a:ext cx="769938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834770" y="3534496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1103607" y="2025454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6839944" y="2317625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2928938" y="4572000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868144" y="5211195"/>
            <a:ext cx="769937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5923904" y="3349227"/>
            <a:ext cx="769938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24" descr="MCj02153380000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64" r="63173"/>
          <a:stretch>
            <a:fillRect/>
          </a:stretch>
        </p:blipFill>
        <p:spPr bwMode="auto">
          <a:xfrm>
            <a:off x="3218804" y="2527500"/>
            <a:ext cx="769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029728" y="479617"/>
            <a:ext cx="74888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день.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“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Путешествие капельки”. Круговорот воды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природе.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маленьких капелек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48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62194" y="843"/>
            <a:ext cx="447430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исследования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 ВОДЫ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438400" y="1916832"/>
            <a:ext cx="2736304" cy="288032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 бывает тёплой, холодной, горячей.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5431193" y="1916832"/>
            <a:ext cx="2736304" cy="3474431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Лёд и пар – это тоже вода.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499" y="47009"/>
            <a:ext cx="4014192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 день.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 “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Волшебница вода”. “ Снег.  Лёд”.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 таянием льда, снега. </a:t>
            </a:r>
          </a:p>
        </p:txBody>
      </p:sp>
    </p:spTree>
    <p:extLst>
      <p:ext uri="{BB962C8B-B14F-4D97-AF65-F5344CB8AC3E}">
        <p14:creationId xmlns:p14="http://schemas.microsoft.com/office/powerpoint/2010/main" val="21262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8685" y="2132185"/>
            <a:ext cx="691276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и лед- это твердая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вода.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Подержим замерзшую воду в руке .Что произойдет?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Лёд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растает.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272" y="332656"/>
            <a:ext cx="63642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0"/>
          <p:cNvSpPr txBox="1">
            <a:spLocks noChangeArrowheads="1"/>
          </p:cNvSpPr>
          <p:nvPr/>
        </p:nvSpPr>
        <p:spPr bwMode="auto">
          <a:xfrm>
            <a:off x="827584" y="4395960"/>
            <a:ext cx="7485546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вода жидкая,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течёт, нет цвета, вкуса, запаха, формы.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7527" y="549348"/>
            <a:ext cx="1036637" cy="48736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7467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35" y="418955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543341">
            <a:off x="4703425" y="3628211"/>
            <a:ext cx="323305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нужна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человеку? 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04" y="468946"/>
            <a:ext cx="7815263" cy="22172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Штриховая стрелка вправо 6"/>
          <p:cNvSpPr/>
          <p:nvPr/>
        </p:nvSpPr>
        <p:spPr>
          <a:xfrm>
            <a:off x="660375" y="203596"/>
            <a:ext cx="7584033" cy="56110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Беседа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 нужна всем”. </a:t>
            </a:r>
          </a:p>
        </p:txBody>
      </p:sp>
    </p:spTree>
    <p:extLst>
      <p:ext uri="{BB962C8B-B14F-4D97-AF65-F5344CB8AC3E}">
        <p14:creationId xmlns:p14="http://schemas.microsoft.com/office/powerpoint/2010/main" val="32040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28829" y="1628800"/>
            <a:ext cx="7050224" cy="39703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</a:endParaRP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теоретически-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практический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содержания: 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природное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окружение, экологическое воспитание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sz="20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2 средней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(4-5 лет)</a:t>
            </a:r>
          </a:p>
          <a:p>
            <a:endParaRPr lang="ru-RU" sz="2800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неделя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19802" y="728700"/>
            <a:ext cx="7068279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59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342138"/>
            <a:ext cx="7728045" cy="23637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algn="just">
              <a:lnSpc>
                <a:spcPct val="90000"/>
              </a:lnSpc>
            </a:pP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Кому </a:t>
            </a: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нужна вода? </a:t>
            </a:r>
            <a:endParaRPr lang="ru-RU" sz="28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Уточнить , что вода очень важна для всех живых существ.</a:t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Вывод: без воды не могут жить растения, люди, животные.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4293096"/>
            <a:ext cx="504056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Вода  нужна растениям, животным.</a:t>
            </a:r>
            <a:endParaRPr lang="ru-RU" sz="2800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467544" y="299229"/>
            <a:ext cx="7560840" cy="561108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4 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Беседа  “Вода нужна всем”. </a:t>
            </a:r>
          </a:p>
        </p:txBody>
      </p:sp>
    </p:spTree>
    <p:extLst>
      <p:ext uri="{BB962C8B-B14F-4D97-AF65-F5344CB8AC3E}">
        <p14:creationId xmlns:p14="http://schemas.microsoft.com/office/powerpoint/2010/main" val="364693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15254"/>
            <a:ext cx="7560840" cy="8094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2555576"/>
            <a:ext cx="6864762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 день. Итоговое комплексное занятие по познавательно-исследовательской деятельности “Путешествие в царство воды”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1475656" y="332656"/>
            <a:ext cx="5652120" cy="3693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Заключительный  этап</a:t>
            </a:r>
            <a:endParaRPr lang="ru-RU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6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9117422" flipV="1">
            <a:off x="1259633" y="2129954"/>
            <a:ext cx="5832648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5 день.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Рисование по теме проекта. Выставка рисунков</a:t>
            </a:r>
          </a:p>
          <a:p>
            <a:pPr algn="ctr">
              <a:defRPr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«Кому нужна вода»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392729" y="455919"/>
            <a:ext cx="5112568" cy="37430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Заключительный  этап</a:t>
            </a:r>
          </a:p>
        </p:txBody>
      </p:sp>
    </p:spTree>
    <p:extLst>
      <p:ext uri="{BB962C8B-B14F-4D97-AF65-F5344CB8AC3E}">
        <p14:creationId xmlns:p14="http://schemas.microsoft.com/office/powerpoint/2010/main" val="4133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Рисунок 1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714620"/>
            <a:ext cx="3286148" cy="199101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21299999" lon="0" rev="0"/>
            </a:camera>
            <a:lightRig rig="threePt" dir="t"/>
          </a:scene3d>
        </p:spPr>
      </p:pic>
      <p:pic>
        <p:nvPicPr>
          <p:cNvPr id="6148" name="Picture 6" descr="MCj01933320000[1]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3154" y="2417989"/>
            <a:ext cx="30099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1145085" y="620688"/>
            <a:ext cx="669544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 smtClean="0">
                <a:solidFill>
                  <a:srgbClr val="7030A0"/>
                </a:solidFill>
              </a:rPr>
              <a:t>Вывод: вода </a:t>
            </a:r>
            <a:r>
              <a:rPr lang="ru-RU" sz="4000" b="1" dirty="0">
                <a:solidFill>
                  <a:srgbClr val="7030A0"/>
                </a:solidFill>
              </a:rPr>
              <a:t>нужна всем  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310073" y="2340769"/>
            <a:ext cx="2118788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Растениям</a:t>
            </a:r>
          </a:p>
        </p:txBody>
      </p:sp>
      <p:sp>
        <p:nvSpPr>
          <p:cNvPr id="6151" name="TextBox 5"/>
          <p:cNvSpPr txBox="1">
            <a:spLocks noChangeArrowheads="1"/>
          </p:cNvSpPr>
          <p:nvPr/>
        </p:nvSpPr>
        <p:spPr bwMode="auto">
          <a:xfrm>
            <a:off x="3086925" y="2340769"/>
            <a:ext cx="1285875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Рыбам</a:t>
            </a:r>
            <a:endParaRPr lang="ru-RU" sz="2400" b="1" dirty="0"/>
          </a:p>
        </p:txBody>
      </p:sp>
      <p:sp>
        <p:nvSpPr>
          <p:cNvPr id="6152" name="TextBox 6"/>
          <p:cNvSpPr txBox="1">
            <a:spLocks noChangeArrowheads="1"/>
          </p:cNvSpPr>
          <p:nvPr/>
        </p:nvSpPr>
        <p:spPr bwMode="auto">
          <a:xfrm>
            <a:off x="4976812" y="1966912"/>
            <a:ext cx="2214563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Насекомым</a:t>
            </a:r>
          </a:p>
        </p:txBody>
      </p: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302871" y="4014237"/>
            <a:ext cx="1357312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Птицам</a:t>
            </a:r>
          </a:p>
        </p:txBody>
      </p:sp>
      <p:sp>
        <p:nvSpPr>
          <p:cNvPr id="6154" name="TextBox 8"/>
          <p:cNvSpPr txBox="1">
            <a:spLocks noChangeArrowheads="1"/>
          </p:cNvSpPr>
          <p:nvPr/>
        </p:nvSpPr>
        <p:spPr bwMode="auto">
          <a:xfrm>
            <a:off x="4393407" y="4474650"/>
            <a:ext cx="1928812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зверям</a:t>
            </a:r>
          </a:p>
        </p:txBody>
      </p:sp>
      <p:sp>
        <p:nvSpPr>
          <p:cNvPr id="6155" name="TextBox 9"/>
          <p:cNvSpPr txBox="1">
            <a:spLocks noChangeArrowheads="1"/>
          </p:cNvSpPr>
          <p:nvPr/>
        </p:nvSpPr>
        <p:spPr bwMode="auto">
          <a:xfrm>
            <a:off x="7153275" y="2252658"/>
            <a:ext cx="1714500" cy="4619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7030A0"/>
                </a:solidFill>
              </a:rPr>
              <a:t>Человеку</a:t>
            </a:r>
          </a:p>
        </p:txBody>
      </p:sp>
      <p:pic>
        <p:nvPicPr>
          <p:cNvPr id="6156" name="Picture 4" descr="D:\Картинки\БИОЛОГИЯ\SWERI\LADYBUG1.WM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93425">
            <a:off x="6569025" y="3440817"/>
            <a:ext cx="571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2928938" y="4802188"/>
            <a:ext cx="3214687" cy="2055812"/>
            <a:chOff x="1505" y="1169"/>
            <a:chExt cx="2808" cy="2939"/>
          </a:xfrm>
        </p:grpSpPr>
        <p:sp>
          <p:nvSpPr>
            <p:cNvPr id="6232" name="Freeform 49"/>
            <p:cNvSpPr>
              <a:spLocks/>
            </p:cNvSpPr>
            <p:nvPr/>
          </p:nvSpPr>
          <p:spPr bwMode="auto">
            <a:xfrm>
              <a:off x="2186" y="1421"/>
              <a:ext cx="285" cy="300"/>
            </a:xfrm>
            <a:custGeom>
              <a:avLst/>
              <a:gdLst>
                <a:gd name="T0" fmla="*/ 0 w 285"/>
                <a:gd name="T1" fmla="*/ 300 h 300"/>
                <a:gd name="T2" fmla="*/ 45 w 285"/>
                <a:gd name="T3" fmla="*/ 225 h 300"/>
                <a:gd name="T4" fmla="*/ 117 w 285"/>
                <a:gd name="T5" fmla="*/ 150 h 300"/>
                <a:gd name="T6" fmla="*/ 186 w 285"/>
                <a:gd name="T7" fmla="*/ 78 h 300"/>
                <a:gd name="T8" fmla="*/ 225 w 285"/>
                <a:gd name="T9" fmla="*/ 24 h 300"/>
                <a:gd name="T10" fmla="*/ 255 w 285"/>
                <a:gd name="T11" fmla="*/ 0 h 300"/>
                <a:gd name="T12" fmla="*/ 276 w 285"/>
                <a:gd name="T13" fmla="*/ 18 h 300"/>
                <a:gd name="T14" fmla="*/ 285 w 285"/>
                <a:gd name="T15" fmla="*/ 75 h 300"/>
                <a:gd name="T16" fmla="*/ 270 w 285"/>
                <a:gd name="T17" fmla="*/ 156 h 300"/>
                <a:gd name="T18" fmla="*/ 255 w 285"/>
                <a:gd name="T19" fmla="*/ 180 h 300"/>
                <a:gd name="T20" fmla="*/ 255 w 285"/>
                <a:gd name="T21" fmla="*/ 189 h 300"/>
                <a:gd name="T22" fmla="*/ 255 w 285"/>
                <a:gd name="T23" fmla="*/ 198 h 300"/>
                <a:gd name="T24" fmla="*/ 255 w 285"/>
                <a:gd name="T25" fmla="*/ 204 h 300"/>
                <a:gd name="T26" fmla="*/ 231 w 285"/>
                <a:gd name="T27" fmla="*/ 243 h 300"/>
                <a:gd name="T28" fmla="*/ 186 w 285"/>
                <a:gd name="T29" fmla="*/ 276 h 300"/>
                <a:gd name="T30" fmla="*/ 0 w 285"/>
                <a:gd name="T31" fmla="*/ 300 h 3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5"/>
                <a:gd name="T49" fmla="*/ 0 h 300"/>
                <a:gd name="T50" fmla="*/ 285 w 285"/>
                <a:gd name="T51" fmla="*/ 300 h 30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5" h="300">
                  <a:moveTo>
                    <a:pt x="0" y="300"/>
                  </a:moveTo>
                  <a:lnTo>
                    <a:pt x="45" y="225"/>
                  </a:lnTo>
                  <a:lnTo>
                    <a:pt x="117" y="150"/>
                  </a:lnTo>
                  <a:lnTo>
                    <a:pt x="186" y="78"/>
                  </a:lnTo>
                  <a:lnTo>
                    <a:pt x="225" y="24"/>
                  </a:lnTo>
                  <a:lnTo>
                    <a:pt x="255" y="0"/>
                  </a:lnTo>
                  <a:lnTo>
                    <a:pt x="276" y="18"/>
                  </a:lnTo>
                  <a:lnTo>
                    <a:pt x="285" y="75"/>
                  </a:lnTo>
                  <a:lnTo>
                    <a:pt x="270" y="156"/>
                  </a:lnTo>
                  <a:lnTo>
                    <a:pt x="255" y="180"/>
                  </a:lnTo>
                  <a:lnTo>
                    <a:pt x="255" y="189"/>
                  </a:lnTo>
                  <a:lnTo>
                    <a:pt x="255" y="198"/>
                  </a:lnTo>
                  <a:lnTo>
                    <a:pt x="255" y="204"/>
                  </a:lnTo>
                  <a:lnTo>
                    <a:pt x="231" y="243"/>
                  </a:lnTo>
                  <a:lnTo>
                    <a:pt x="186" y="276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33" name="Group 58"/>
            <p:cNvGrpSpPr>
              <a:grpSpLocks/>
            </p:cNvGrpSpPr>
            <p:nvPr/>
          </p:nvGrpSpPr>
          <p:grpSpPr bwMode="auto">
            <a:xfrm>
              <a:off x="1541" y="1175"/>
              <a:ext cx="828" cy="633"/>
              <a:chOff x="1541" y="1175"/>
              <a:chExt cx="828" cy="633"/>
            </a:xfrm>
          </p:grpSpPr>
          <p:sp>
            <p:nvSpPr>
              <p:cNvPr id="6261" name="Freeform 50"/>
              <p:cNvSpPr>
                <a:spLocks/>
              </p:cNvSpPr>
              <p:nvPr/>
            </p:nvSpPr>
            <p:spPr bwMode="auto">
              <a:xfrm>
                <a:off x="1541" y="1175"/>
                <a:ext cx="828" cy="633"/>
              </a:xfrm>
              <a:custGeom>
                <a:avLst/>
                <a:gdLst>
                  <a:gd name="T0" fmla="*/ 630 w 828"/>
                  <a:gd name="T1" fmla="*/ 492 h 633"/>
                  <a:gd name="T2" fmla="*/ 558 w 828"/>
                  <a:gd name="T3" fmla="*/ 468 h 633"/>
                  <a:gd name="T4" fmla="*/ 558 w 828"/>
                  <a:gd name="T5" fmla="*/ 414 h 633"/>
                  <a:gd name="T6" fmla="*/ 666 w 828"/>
                  <a:gd name="T7" fmla="*/ 336 h 633"/>
                  <a:gd name="T8" fmla="*/ 798 w 828"/>
                  <a:gd name="T9" fmla="*/ 222 h 633"/>
                  <a:gd name="T10" fmla="*/ 822 w 828"/>
                  <a:gd name="T11" fmla="*/ 174 h 633"/>
                  <a:gd name="T12" fmla="*/ 750 w 828"/>
                  <a:gd name="T13" fmla="*/ 186 h 633"/>
                  <a:gd name="T14" fmla="*/ 750 w 828"/>
                  <a:gd name="T15" fmla="*/ 150 h 633"/>
                  <a:gd name="T16" fmla="*/ 756 w 828"/>
                  <a:gd name="T17" fmla="*/ 126 h 633"/>
                  <a:gd name="T18" fmla="*/ 738 w 828"/>
                  <a:gd name="T19" fmla="*/ 90 h 633"/>
                  <a:gd name="T20" fmla="*/ 759 w 828"/>
                  <a:gd name="T21" fmla="*/ 39 h 633"/>
                  <a:gd name="T22" fmla="*/ 750 w 828"/>
                  <a:gd name="T23" fmla="*/ 0 h 633"/>
                  <a:gd name="T24" fmla="*/ 651 w 828"/>
                  <a:gd name="T25" fmla="*/ 66 h 633"/>
                  <a:gd name="T26" fmla="*/ 618 w 828"/>
                  <a:gd name="T27" fmla="*/ 48 h 633"/>
                  <a:gd name="T28" fmla="*/ 588 w 828"/>
                  <a:gd name="T29" fmla="*/ 57 h 633"/>
                  <a:gd name="T30" fmla="*/ 546 w 828"/>
                  <a:gd name="T31" fmla="*/ 96 h 633"/>
                  <a:gd name="T32" fmla="*/ 510 w 828"/>
                  <a:gd name="T33" fmla="*/ 90 h 633"/>
                  <a:gd name="T34" fmla="*/ 486 w 828"/>
                  <a:gd name="T35" fmla="*/ 90 h 633"/>
                  <a:gd name="T36" fmla="*/ 348 w 828"/>
                  <a:gd name="T37" fmla="*/ 222 h 633"/>
                  <a:gd name="T38" fmla="*/ 282 w 828"/>
                  <a:gd name="T39" fmla="*/ 240 h 633"/>
                  <a:gd name="T40" fmla="*/ 270 w 828"/>
                  <a:gd name="T41" fmla="*/ 156 h 633"/>
                  <a:gd name="T42" fmla="*/ 294 w 828"/>
                  <a:gd name="T43" fmla="*/ 51 h 633"/>
                  <a:gd name="T44" fmla="*/ 270 w 828"/>
                  <a:gd name="T45" fmla="*/ 51 h 633"/>
                  <a:gd name="T46" fmla="*/ 216 w 828"/>
                  <a:gd name="T47" fmla="*/ 150 h 633"/>
                  <a:gd name="T48" fmla="*/ 204 w 828"/>
                  <a:gd name="T49" fmla="*/ 240 h 633"/>
                  <a:gd name="T50" fmla="*/ 186 w 828"/>
                  <a:gd name="T51" fmla="*/ 309 h 633"/>
                  <a:gd name="T52" fmla="*/ 147 w 828"/>
                  <a:gd name="T53" fmla="*/ 312 h 633"/>
                  <a:gd name="T54" fmla="*/ 156 w 828"/>
                  <a:gd name="T55" fmla="*/ 252 h 633"/>
                  <a:gd name="T56" fmla="*/ 144 w 828"/>
                  <a:gd name="T57" fmla="*/ 228 h 633"/>
                  <a:gd name="T58" fmla="*/ 111 w 828"/>
                  <a:gd name="T59" fmla="*/ 252 h 633"/>
                  <a:gd name="T60" fmla="*/ 120 w 828"/>
                  <a:gd name="T61" fmla="*/ 156 h 633"/>
                  <a:gd name="T62" fmla="*/ 90 w 828"/>
                  <a:gd name="T63" fmla="*/ 174 h 633"/>
                  <a:gd name="T64" fmla="*/ 78 w 828"/>
                  <a:gd name="T65" fmla="*/ 276 h 633"/>
                  <a:gd name="T66" fmla="*/ 102 w 828"/>
                  <a:gd name="T67" fmla="*/ 333 h 633"/>
                  <a:gd name="T68" fmla="*/ 96 w 828"/>
                  <a:gd name="T69" fmla="*/ 405 h 633"/>
                  <a:gd name="T70" fmla="*/ 114 w 828"/>
                  <a:gd name="T71" fmla="*/ 486 h 633"/>
                  <a:gd name="T72" fmla="*/ 132 w 828"/>
                  <a:gd name="T73" fmla="*/ 516 h 633"/>
                  <a:gd name="T74" fmla="*/ 72 w 828"/>
                  <a:gd name="T75" fmla="*/ 504 h 633"/>
                  <a:gd name="T76" fmla="*/ 48 w 828"/>
                  <a:gd name="T77" fmla="*/ 441 h 633"/>
                  <a:gd name="T78" fmla="*/ 54 w 828"/>
                  <a:gd name="T79" fmla="*/ 336 h 633"/>
                  <a:gd name="T80" fmla="*/ 12 w 828"/>
                  <a:gd name="T81" fmla="*/ 408 h 633"/>
                  <a:gd name="T82" fmla="*/ 6 w 828"/>
                  <a:gd name="T83" fmla="*/ 519 h 633"/>
                  <a:gd name="T84" fmla="*/ 33 w 828"/>
                  <a:gd name="T85" fmla="*/ 573 h 633"/>
                  <a:gd name="T86" fmla="*/ 96 w 828"/>
                  <a:gd name="T87" fmla="*/ 588 h 633"/>
                  <a:gd name="T88" fmla="*/ 156 w 828"/>
                  <a:gd name="T89" fmla="*/ 576 h 633"/>
                  <a:gd name="T90" fmla="*/ 198 w 828"/>
                  <a:gd name="T91" fmla="*/ 588 h 633"/>
                  <a:gd name="T92" fmla="*/ 234 w 828"/>
                  <a:gd name="T93" fmla="*/ 570 h 633"/>
                  <a:gd name="T94" fmla="*/ 270 w 828"/>
                  <a:gd name="T95" fmla="*/ 606 h 633"/>
                  <a:gd name="T96" fmla="*/ 318 w 828"/>
                  <a:gd name="T97" fmla="*/ 633 h 633"/>
                  <a:gd name="T98" fmla="*/ 384 w 828"/>
                  <a:gd name="T99" fmla="*/ 588 h 633"/>
                  <a:gd name="T100" fmla="*/ 438 w 828"/>
                  <a:gd name="T101" fmla="*/ 531 h 633"/>
                  <a:gd name="T102" fmla="*/ 483 w 828"/>
                  <a:gd name="T103" fmla="*/ 549 h 633"/>
                  <a:gd name="T104" fmla="*/ 522 w 828"/>
                  <a:gd name="T105" fmla="*/ 606 h 63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28"/>
                  <a:gd name="T160" fmla="*/ 0 h 633"/>
                  <a:gd name="T161" fmla="*/ 828 w 828"/>
                  <a:gd name="T162" fmla="*/ 633 h 63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28" h="633">
                    <a:moveTo>
                      <a:pt x="708" y="510"/>
                    </a:moveTo>
                    <a:lnTo>
                      <a:pt x="630" y="492"/>
                    </a:lnTo>
                    <a:lnTo>
                      <a:pt x="588" y="480"/>
                    </a:lnTo>
                    <a:lnTo>
                      <a:pt x="558" y="468"/>
                    </a:lnTo>
                    <a:lnTo>
                      <a:pt x="546" y="450"/>
                    </a:lnTo>
                    <a:lnTo>
                      <a:pt x="558" y="414"/>
                    </a:lnTo>
                    <a:lnTo>
                      <a:pt x="612" y="372"/>
                    </a:lnTo>
                    <a:lnTo>
                      <a:pt x="666" y="336"/>
                    </a:lnTo>
                    <a:lnTo>
                      <a:pt x="738" y="288"/>
                    </a:lnTo>
                    <a:lnTo>
                      <a:pt x="798" y="222"/>
                    </a:lnTo>
                    <a:lnTo>
                      <a:pt x="828" y="186"/>
                    </a:lnTo>
                    <a:lnTo>
                      <a:pt x="822" y="174"/>
                    </a:lnTo>
                    <a:lnTo>
                      <a:pt x="768" y="192"/>
                    </a:lnTo>
                    <a:lnTo>
                      <a:pt x="750" y="186"/>
                    </a:lnTo>
                    <a:lnTo>
                      <a:pt x="744" y="168"/>
                    </a:lnTo>
                    <a:lnTo>
                      <a:pt x="750" y="150"/>
                    </a:lnTo>
                    <a:lnTo>
                      <a:pt x="753" y="135"/>
                    </a:lnTo>
                    <a:lnTo>
                      <a:pt x="756" y="126"/>
                    </a:lnTo>
                    <a:lnTo>
                      <a:pt x="738" y="114"/>
                    </a:lnTo>
                    <a:lnTo>
                      <a:pt x="738" y="90"/>
                    </a:lnTo>
                    <a:lnTo>
                      <a:pt x="750" y="66"/>
                    </a:lnTo>
                    <a:lnTo>
                      <a:pt x="759" y="39"/>
                    </a:lnTo>
                    <a:lnTo>
                      <a:pt x="768" y="12"/>
                    </a:lnTo>
                    <a:lnTo>
                      <a:pt x="750" y="0"/>
                    </a:lnTo>
                    <a:lnTo>
                      <a:pt x="690" y="42"/>
                    </a:lnTo>
                    <a:lnTo>
                      <a:pt x="651" y="66"/>
                    </a:lnTo>
                    <a:lnTo>
                      <a:pt x="624" y="66"/>
                    </a:lnTo>
                    <a:lnTo>
                      <a:pt x="618" y="48"/>
                    </a:lnTo>
                    <a:lnTo>
                      <a:pt x="606" y="48"/>
                    </a:lnTo>
                    <a:lnTo>
                      <a:pt x="588" y="57"/>
                    </a:lnTo>
                    <a:lnTo>
                      <a:pt x="567" y="78"/>
                    </a:lnTo>
                    <a:lnTo>
                      <a:pt x="546" y="96"/>
                    </a:lnTo>
                    <a:lnTo>
                      <a:pt x="516" y="105"/>
                    </a:lnTo>
                    <a:lnTo>
                      <a:pt x="510" y="90"/>
                    </a:lnTo>
                    <a:lnTo>
                      <a:pt x="504" y="72"/>
                    </a:lnTo>
                    <a:lnTo>
                      <a:pt x="486" y="90"/>
                    </a:lnTo>
                    <a:lnTo>
                      <a:pt x="402" y="168"/>
                    </a:lnTo>
                    <a:lnTo>
                      <a:pt x="348" y="222"/>
                    </a:lnTo>
                    <a:lnTo>
                      <a:pt x="318" y="240"/>
                    </a:lnTo>
                    <a:lnTo>
                      <a:pt x="282" y="240"/>
                    </a:lnTo>
                    <a:lnTo>
                      <a:pt x="264" y="204"/>
                    </a:lnTo>
                    <a:lnTo>
                      <a:pt x="270" y="156"/>
                    </a:lnTo>
                    <a:lnTo>
                      <a:pt x="285" y="99"/>
                    </a:lnTo>
                    <a:lnTo>
                      <a:pt x="294" y="51"/>
                    </a:lnTo>
                    <a:lnTo>
                      <a:pt x="300" y="15"/>
                    </a:lnTo>
                    <a:lnTo>
                      <a:pt x="270" y="51"/>
                    </a:lnTo>
                    <a:lnTo>
                      <a:pt x="237" y="102"/>
                    </a:lnTo>
                    <a:lnTo>
                      <a:pt x="216" y="150"/>
                    </a:lnTo>
                    <a:lnTo>
                      <a:pt x="204" y="204"/>
                    </a:lnTo>
                    <a:lnTo>
                      <a:pt x="204" y="240"/>
                    </a:lnTo>
                    <a:lnTo>
                      <a:pt x="204" y="276"/>
                    </a:lnTo>
                    <a:lnTo>
                      <a:pt x="186" y="309"/>
                    </a:lnTo>
                    <a:lnTo>
                      <a:pt x="168" y="324"/>
                    </a:lnTo>
                    <a:lnTo>
                      <a:pt x="147" y="312"/>
                    </a:lnTo>
                    <a:lnTo>
                      <a:pt x="147" y="285"/>
                    </a:lnTo>
                    <a:lnTo>
                      <a:pt x="156" y="252"/>
                    </a:lnTo>
                    <a:lnTo>
                      <a:pt x="159" y="207"/>
                    </a:lnTo>
                    <a:lnTo>
                      <a:pt x="144" y="228"/>
                    </a:lnTo>
                    <a:lnTo>
                      <a:pt x="120" y="270"/>
                    </a:lnTo>
                    <a:lnTo>
                      <a:pt x="111" y="252"/>
                    </a:lnTo>
                    <a:lnTo>
                      <a:pt x="114" y="207"/>
                    </a:lnTo>
                    <a:lnTo>
                      <a:pt x="120" y="156"/>
                    </a:lnTo>
                    <a:lnTo>
                      <a:pt x="120" y="138"/>
                    </a:lnTo>
                    <a:lnTo>
                      <a:pt x="90" y="174"/>
                    </a:lnTo>
                    <a:lnTo>
                      <a:pt x="78" y="228"/>
                    </a:lnTo>
                    <a:lnTo>
                      <a:pt x="78" y="276"/>
                    </a:lnTo>
                    <a:lnTo>
                      <a:pt x="84" y="306"/>
                    </a:lnTo>
                    <a:lnTo>
                      <a:pt x="102" y="333"/>
                    </a:lnTo>
                    <a:lnTo>
                      <a:pt x="99" y="366"/>
                    </a:lnTo>
                    <a:lnTo>
                      <a:pt x="96" y="405"/>
                    </a:lnTo>
                    <a:lnTo>
                      <a:pt x="102" y="447"/>
                    </a:lnTo>
                    <a:lnTo>
                      <a:pt x="114" y="486"/>
                    </a:lnTo>
                    <a:lnTo>
                      <a:pt x="120" y="510"/>
                    </a:lnTo>
                    <a:lnTo>
                      <a:pt x="132" y="516"/>
                    </a:lnTo>
                    <a:lnTo>
                      <a:pt x="96" y="519"/>
                    </a:lnTo>
                    <a:lnTo>
                      <a:pt x="72" y="504"/>
                    </a:lnTo>
                    <a:lnTo>
                      <a:pt x="60" y="480"/>
                    </a:lnTo>
                    <a:lnTo>
                      <a:pt x="48" y="441"/>
                    </a:lnTo>
                    <a:lnTo>
                      <a:pt x="54" y="399"/>
                    </a:lnTo>
                    <a:lnTo>
                      <a:pt x="54" y="336"/>
                    </a:lnTo>
                    <a:lnTo>
                      <a:pt x="30" y="354"/>
                    </a:lnTo>
                    <a:lnTo>
                      <a:pt x="12" y="408"/>
                    </a:lnTo>
                    <a:lnTo>
                      <a:pt x="0" y="474"/>
                    </a:lnTo>
                    <a:lnTo>
                      <a:pt x="6" y="519"/>
                    </a:lnTo>
                    <a:lnTo>
                      <a:pt x="15" y="546"/>
                    </a:lnTo>
                    <a:lnTo>
                      <a:pt x="33" y="573"/>
                    </a:lnTo>
                    <a:lnTo>
                      <a:pt x="54" y="585"/>
                    </a:lnTo>
                    <a:lnTo>
                      <a:pt x="96" y="588"/>
                    </a:lnTo>
                    <a:lnTo>
                      <a:pt x="126" y="585"/>
                    </a:lnTo>
                    <a:lnTo>
                      <a:pt x="156" y="576"/>
                    </a:lnTo>
                    <a:lnTo>
                      <a:pt x="174" y="570"/>
                    </a:lnTo>
                    <a:lnTo>
                      <a:pt x="198" y="588"/>
                    </a:lnTo>
                    <a:lnTo>
                      <a:pt x="222" y="576"/>
                    </a:lnTo>
                    <a:lnTo>
                      <a:pt x="234" y="570"/>
                    </a:lnTo>
                    <a:lnTo>
                      <a:pt x="246" y="564"/>
                    </a:lnTo>
                    <a:lnTo>
                      <a:pt x="270" y="606"/>
                    </a:lnTo>
                    <a:lnTo>
                      <a:pt x="294" y="624"/>
                    </a:lnTo>
                    <a:lnTo>
                      <a:pt x="318" y="633"/>
                    </a:lnTo>
                    <a:lnTo>
                      <a:pt x="342" y="624"/>
                    </a:lnTo>
                    <a:lnTo>
                      <a:pt x="384" y="588"/>
                    </a:lnTo>
                    <a:lnTo>
                      <a:pt x="414" y="546"/>
                    </a:lnTo>
                    <a:lnTo>
                      <a:pt x="438" y="531"/>
                    </a:lnTo>
                    <a:lnTo>
                      <a:pt x="459" y="528"/>
                    </a:lnTo>
                    <a:lnTo>
                      <a:pt x="483" y="549"/>
                    </a:lnTo>
                    <a:lnTo>
                      <a:pt x="504" y="573"/>
                    </a:lnTo>
                    <a:lnTo>
                      <a:pt x="522" y="606"/>
                    </a:lnTo>
                    <a:lnTo>
                      <a:pt x="708" y="510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51"/>
              <p:cNvSpPr>
                <a:spLocks/>
              </p:cNvSpPr>
              <p:nvPr/>
            </p:nvSpPr>
            <p:spPr bwMode="auto">
              <a:xfrm>
                <a:off x="1643" y="1445"/>
                <a:ext cx="18" cy="63"/>
              </a:xfrm>
              <a:custGeom>
                <a:avLst/>
                <a:gdLst>
                  <a:gd name="T0" fmla="*/ 18 w 18"/>
                  <a:gd name="T1" fmla="*/ 0 h 63"/>
                  <a:gd name="T2" fmla="*/ 6 w 18"/>
                  <a:gd name="T3" fmla="*/ 39 h 63"/>
                  <a:gd name="T4" fmla="*/ 0 w 18"/>
                  <a:gd name="T5" fmla="*/ 63 h 63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63"/>
                  <a:gd name="T11" fmla="*/ 18 w 18"/>
                  <a:gd name="T12" fmla="*/ 63 h 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63">
                    <a:moveTo>
                      <a:pt x="18" y="0"/>
                    </a:moveTo>
                    <a:lnTo>
                      <a:pt x="6" y="39"/>
                    </a:lnTo>
                    <a:lnTo>
                      <a:pt x="0" y="6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52"/>
              <p:cNvSpPr>
                <a:spLocks/>
              </p:cNvSpPr>
              <p:nvPr/>
            </p:nvSpPr>
            <p:spPr bwMode="auto">
              <a:xfrm>
                <a:off x="1673" y="1697"/>
                <a:ext cx="45" cy="54"/>
              </a:xfrm>
              <a:custGeom>
                <a:avLst/>
                <a:gdLst>
                  <a:gd name="T0" fmla="*/ 0 w 45"/>
                  <a:gd name="T1" fmla="*/ 0 h 54"/>
                  <a:gd name="T2" fmla="*/ 21 w 45"/>
                  <a:gd name="T3" fmla="*/ 30 h 54"/>
                  <a:gd name="T4" fmla="*/ 45 w 45"/>
                  <a:gd name="T5" fmla="*/ 54 h 54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54"/>
                  <a:gd name="T11" fmla="*/ 45 w 45"/>
                  <a:gd name="T12" fmla="*/ 54 h 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54">
                    <a:moveTo>
                      <a:pt x="0" y="0"/>
                    </a:moveTo>
                    <a:lnTo>
                      <a:pt x="21" y="30"/>
                    </a:lnTo>
                    <a:lnTo>
                      <a:pt x="45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53"/>
              <p:cNvSpPr>
                <a:spLocks/>
              </p:cNvSpPr>
              <p:nvPr/>
            </p:nvSpPr>
            <p:spPr bwMode="auto">
              <a:xfrm>
                <a:off x="1685" y="1490"/>
                <a:ext cx="84" cy="213"/>
              </a:xfrm>
              <a:custGeom>
                <a:avLst/>
                <a:gdLst>
                  <a:gd name="T0" fmla="*/ 6 w 84"/>
                  <a:gd name="T1" fmla="*/ 0 h 213"/>
                  <a:gd name="T2" fmla="*/ 0 w 84"/>
                  <a:gd name="T3" fmla="*/ 51 h 213"/>
                  <a:gd name="T4" fmla="*/ 3 w 84"/>
                  <a:gd name="T5" fmla="*/ 72 h 213"/>
                  <a:gd name="T6" fmla="*/ 12 w 84"/>
                  <a:gd name="T7" fmla="*/ 126 h 213"/>
                  <a:gd name="T8" fmla="*/ 24 w 84"/>
                  <a:gd name="T9" fmla="*/ 162 h 213"/>
                  <a:gd name="T10" fmla="*/ 39 w 84"/>
                  <a:gd name="T11" fmla="*/ 189 h 213"/>
                  <a:gd name="T12" fmla="*/ 57 w 84"/>
                  <a:gd name="T13" fmla="*/ 213 h 213"/>
                  <a:gd name="T14" fmla="*/ 66 w 84"/>
                  <a:gd name="T15" fmla="*/ 213 h 213"/>
                  <a:gd name="T16" fmla="*/ 84 w 84"/>
                  <a:gd name="T17" fmla="*/ 204 h 2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13"/>
                  <a:gd name="T29" fmla="*/ 84 w 84"/>
                  <a:gd name="T30" fmla="*/ 213 h 2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13">
                    <a:moveTo>
                      <a:pt x="6" y="0"/>
                    </a:moveTo>
                    <a:lnTo>
                      <a:pt x="0" y="51"/>
                    </a:lnTo>
                    <a:lnTo>
                      <a:pt x="3" y="72"/>
                    </a:lnTo>
                    <a:lnTo>
                      <a:pt x="12" y="126"/>
                    </a:lnTo>
                    <a:lnTo>
                      <a:pt x="24" y="162"/>
                    </a:lnTo>
                    <a:lnTo>
                      <a:pt x="39" y="189"/>
                    </a:lnTo>
                    <a:lnTo>
                      <a:pt x="57" y="213"/>
                    </a:lnTo>
                    <a:lnTo>
                      <a:pt x="66" y="213"/>
                    </a:lnTo>
                    <a:lnTo>
                      <a:pt x="84" y="20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54"/>
              <p:cNvSpPr>
                <a:spLocks/>
              </p:cNvSpPr>
              <p:nvPr/>
            </p:nvSpPr>
            <p:spPr bwMode="auto">
              <a:xfrm>
                <a:off x="1754" y="1463"/>
                <a:ext cx="123" cy="291"/>
              </a:xfrm>
              <a:custGeom>
                <a:avLst/>
                <a:gdLst>
                  <a:gd name="T0" fmla="*/ 33 w 123"/>
                  <a:gd name="T1" fmla="*/ 282 h 291"/>
                  <a:gd name="T2" fmla="*/ 9 w 123"/>
                  <a:gd name="T3" fmla="*/ 210 h 291"/>
                  <a:gd name="T4" fmla="*/ 6 w 123"/>
                  <a:gd name="T5" fmla="*/ 183 h 291"/>
                  <a:gd name="T6" fmla="*/ 0 w 123"/>
                  <a:gd name="T7" fmla="*/ 138 h 291"/>
                  <a:gd name="T8" fmla="*/ 0 w 123"/>
                  <a:gd name="T9" fmla="*/ 69 h 291"/>
                  <a:gd name="T10" fmla="*/ 9 w 123"/>
                  <a:gd name="T11" fmla="*/ 30 h 291"/>
                  <a:gd name="T12" fmla="*/ 24 w 123"/>
                  <a:gd name="T13" fmla="*/ 0 h 291"/>
                  <a:gd name="T14" fmla="*/ 33 w 123"/>
                  <a:gd name="T15" fmla="*/ 57 h 291"/>
                  <a:gd name="T16" fmla="*/ 36 w 123"/>
                  <a:gd name="T17" fmla="*/ 105 h 291"/>
                  <a:gd name="T18" fmla="*/ 45 w 123"/>
                  <a:gd name="T19" fmla="*/ 165 h 291"/>
                  <a:gd name="T20" fmla="*/ 57 w 123"/>
                  <a:gd name="T21" fmla="*/ 222 h 291"/>
                  <a:gd name="T22" fmla="*/ 72 w 123"/>
                  <a:gd name="T23" fmla="*/ 261 h 291"/>
                  <a:gd name="T24" fmla="*/ 87 w 123"/>
                  <a:gd name="T25" fmla="*/ 285 h 291"/>
                  <a:gd name="T26" fmla="*/ 102 w 123"/>
                  <a:gd name="T27" fmla="*/ 291 h 291"/>
                  <a:gd name="T28" fmla="*/ 114 w 123"/>
                  <a:gd name="T29" fmla="*/ 282 h 291"/>
                  <a:gd name="T30" fmla="*/ 123 w 123"/>
                  <a:gd name="T31" fmla="*/ 258 h 29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3"/>
                  <a:gd name="T49" fmla="*/ 0 h 291"/>
                  <a:gd name="T50" fmla="*/ 123 w 123"/>
                  <a:gd name="T51" fmla="*/ 291 h 29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3" h="291">
                    <a:moveTo>
                      <a:pt x="33" y="282"/>
                    </a:moveTo>
                    <a:lnTo>
                      <a:pt x="9" y="210"/>
                    </a:lnTo>
                    <a:lnTo>
                      <a:pt x="6" y="183"/>
                    </a:lnTo>
                    <a:lnTo>
                      <a:pt x="0" y="138"/>
                    </a:lnTo>
                    <a:lnTo>
                      <a:pt x="0" y="69"/>
                    </a:lnTo>
                    <a:lnTo>
                      <a:pt x="9" y="30"/>
                    </a:lnTo>
                    <a:lnTo>
                      <a:pt x="24" y="0"/>
                    </a:lnTo>
                    <a:lnTo>
                      <a:pt x="33" y="57"/>
                    </a:lnTo>
                    <a:lnTo>
                      <a:pt x="36" y="105"/>
                    </a:lnTo>
                    <a:lnTo>
                      <a:pt x="45" y="165"/>
                    </a:lnTo>
                    <a:lnTo>
                      <a:pt x="57" y="222"/>
                    </a:lnTo>
                    <a:lnTo>
                      <a:pt x="72" y="261"/>
                    </a:lnTo>
                    <a:lnTo>
                      <a:pt x="87" y="285"/>
                    </a:lnTo>
                    <a:lnTo>
                      <a:pt x="102" y="291"/>
                    </a:lnTo>
                    <a:lnTo>
                      <a:pt x="114" y="282"/>
                    </a:lnTo>
                    <a:lnTo>
                      <a:pt x="123" y="25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55"/>
              <p:cNvSpPr>
                <a:spLocks/>
              </p:cNvSpPr>
              <p:nvPr/>
            </p:nvSpPr>
            <p:spPr bwMode="auto">
              <a:xfrm>
                <a:off x="1937" y="1349"/>
                <a:ext cx="132" cy="276"/>
              </a:xfrm>
              <a:custGeom>
                <a:avLst/>
                <a:gdLst>
                  <a:gd name="T0" fmla="*/ 132 w 132"/>
                  <a:gd name="T1" fmla="*/ 0 h 276"/>
                  <a:gd name="T2" fmla="*/ 96 w 132"/>
                  <a:gd name="T3" fmla="*/ 36 h 276"/>
                  <a:gd name="T4" fmla="*/ 72 w 132"/>
                  <a:gd name="T5" fmla="*/ 72 h 276"/>
                  <a:gd name="T6" fmla="*/ 48 w 132"/>
                  <a:gd name="T7" fmla="*/ 108 h 276"/>
                  <a:gd name="T8" fmla="*/ 36 w 132"/>
                  <a:gd name="T9" fmla="*/ 144 h 276"/>
                  <a:gd name="T10" fmla="*/ 12 w 132"/>
                  <a:gd name="T11" fmla="*/ 180 h 276"/>
                  <a:gd name="T12" fmla="*/ 0 w 132"/>
                  <a:gd name="T13" fmla="*/ 216 h 276"/>
                  <a:gd name="T14" fmla="*/ 12 w 132"/>
                  <a:gd name="T15" fmla="*/ 276 h 2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276"/>
                  <a:gd name="T26" fmla="*/ 132 w 132"/>
                  <a:gd name="T27" fmla="*/ 276 h 2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276">
                    <a:moveTo>
                      <a:pt x="132" y="0"/>
                    </a:moveTo>
                    <a:lnTo>
                      <a:pt x="96" y="36"/>
                    </a:lnTo>
                    <a:lnTo>
                      <a:pt x="72" y="72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12" y="180"/>
                    </a:lnTo>
                    <a:lnTo>
                      <a:pt x="0" y="216"/>
                    </a:lnTo>
                    <a:lnTo>
                      <a:pt x="12" y="2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56"/>
              <p:cNvSpPr>
                <a:spLocks/>
              </p:cNvSpPr>
              <p:nvPr/>
            </p:nvSpPr>
            <p:spPr bwMode="auto">
              <a:xfrm>
                <a:off x="2021" y="1421"/>
                <a:ext cx="192" cy="180"/>
              </a:xfrm>
              <a:custGeom>
                <a:avLst/>
                <a:gdLst>
                  <a:gd name="T0" fmla="*/ 192 w 192"/>
                  <a:gd name="T1" fmla="*/ 0 h 180"/>
                  <a:gd name="T2" fmla="*/ 156 w 192"/>
                  <a:gd name="T3" fmla="*/ 12 h 180"/>
                  <a:gd name="T4" fmla="*/ 120 w 192"/>
                  <a:gd name="T5" fmla="*/ 36 h 180"/>
                  <a:gd name="T6" fmla="*/ 84 w 192"/>
                  <a:gd name="T7" fmla="*/ 60 h 180"/>
                  <a:gd name="T8" fmla="*/ 48 w 192"/>
                  <a:gd name="T9" fmla="*/ 84 h 180"/>
                  <a:gd name="T10" fmla="*/ 36 w 192"/>
                  <a:gd name="T11" fmla="*/ 120 h 180"/>
                  <a:gd name="T12" fmla="*/ 12 w 192"/>
                  <a:gd name="T13" fmla="*/ 156 h 180"/>
                  <a:gd name="T14" fmla="*/ 0 w 192"/>
                  <a:gd name="T15" fmla="*/ 18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180"/>
                  <a:gd name="T26" fmla="*/ 192 w 192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180">
                    <a:moveTo>
                      <a:pt x="192" y="0"/>
                    </a:moveTo>
                    <a:lnTo>
                      <a:pt x="156" y="12"/>
                    </a:lnTo>
                    <a:lnTo>
                      <a:pt x="120" y="36"/>
                    </a:lnTo>
                    <a:lnTo>
                      <a:pt x="84" y="60"/>
                    </a:lnTo>
                    <a:lnTo>
                      <a:pt x="48" y="84"/>
                    </a:lnTo>
                    <a:lnTo>
                      <a:pt x="36" y="120"/>
                    </a:lnTo>
                    <a:lnTo>
                      <a:pt x="12" y="156"/>
                    </a:lnTo>
                    <a:lnTo>
                      <a:pt x="0" y="18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8" name="Freeform 57"/>
              <p:cNvSpPr>
                <a:spLocks/>
              </p:cNvSpPr>
              <p:nvPr/>
            </p:nvSpPr>
            <p:spPr bwMode="auto">
              <a:xfrm>
                <a:off x="1877" y="1457"/>
                <a:ext cx="12" cy="144"/>
              </a:xfrm>
              <a:custGeom>
                <a:avLst/>
                <a:gdLst>
                  <a:gd name="T0" fmla="*/ 0 w 12"/>
                  <a:gd name="T1" fmla="*/ 0 h 144"/>
                  <a:gd name="T2" fmla="*/ 0 w 12"/>
                  <a:gd name="T3" fmla="*/ 36 h 144"/>
                  <a:gd name="T4" fmla="*/ 0 w 12"/>
                  <a:gd name="T5" fmla="*/ 72 h 144"/>
                  <a:gd name="T6" fmla="*/ 0 w 12"/>
                  <a:gd name="T7" fmla="*/ 108 h 144"/>
                  <a:gd name="T8" fmla="*/ 12 w 12"/>
                  <a:gd name="T9" fmla="*/ 144 h 144"/>
                  <a:gd name="T10" fmla="*/ 12 w 12"/>
                  <a:gd name="T11" fmla="*/ 144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44"/>
                  <a:gd name="T20" fmla="*/ 12 w 12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44">
                    <a:moveTo>
                      <a:pt x="0" y="0"/>
                    </a:moveTo>
                    <a:lnTo>
                      <a:pt x="0" y="36"/>
                    </a:lnTo>
                    <a:lnTo>
                      <a:pt x="0" y="72"/>
                    </a:lnTo>
                    <a:lnTo>
                      <a:pt x="0" y="108"/>
                    </a:lnTo>
                    <a:lnTo>
                      <a:pt x="12" y="14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234" name="Group 77"/>
            <p:cNvGrpSpPr>
              <a:grpSpLocks/>
            </p:cNvGrpSpPr>
            <p:nvPr/>
          </p:nvGrpSpPr>
          <p:grpSpPr bwMode="auto">
            <a:xfrm>
              <a:off x="1505" y="1517"/>
              <a:ext cx="2808" cy="2591"/>
              <a:chOff x="1505" y="1517"/>
              <a:chExt cx="2808" cy="2591"/>
            </a:xfrm>
          </p:grpSpPr>
          <p:sp>
            <p:nvSpPr>
              <p:cNvPr id="6243" name="Freeform 59"/>
              <p:cNvSpPr>
                <a:spLocks/>
              </p:cNvSpPr>
              <p:nvPr/>
            </p:nvSpPr>
            <p:spPr bwMode="auto">
              <a:xfrm>
                <a:off x="1505" y="1517"/>
                <a:ext cx="2808" cy="2583"/>
              </a:xfrm>
              <a:custGeom>
                <a:avLst/>
                <a:gdLst>
                  <a:gd name="T0" fmla="*/ 2718 w 2808"/>
                  <a:gd name="T1" fmla="*/ 2574 h 2583"/>
                  <a:gd name="T2" fmla="*/ 2745 w 2808"/>
                  <a:gd name="T3" fmla="*/ 2475 h 2583"/>
                  <a:gd name="T4" fmla="*/ 2754 w 2808"/>
                  <a:gd name="T5" fmla="*/ 2322 h 2583"/>
                  <a:gd name="T6" fmla="*/ 2772 w 2808"/>
                  <a:gd name="T7" fmla="*/ 1872 h 2583"/>
                  <a:gd name="T8" fmla="*/ 2772 w 2808"/>
                  <a:gd name="T9" fmla="*/ 1512 h 2583"/>
                  <a:gd name="T10" fmla="*/ 2754 w 2808"/>
                  <a:gd name="T11" fmla="*/ 1161 h 2583"/>
                  <a:gd name="T12" fmla="*/ 2772 w 2808"/>
                  <a:gd name="T13" fmla="*/ 711 h 2583"/>
                  <a:gd name="T14" fmla="*/ 2610 w 2808"/>
                  <a:gd name="T15" fmla="*/ 441 h 2583"/>
                  <a:gd name="T16" fmla="*/ 2376 w 2808"/>
                  <a:gd name="T17" fmla="*/ 369 h 2583"/>
                  <a:gd name="T18" fmla="*/ 2061 w 2808"/>
                  <a:gd name="T19" fmla="*/ 288 h 2583"/>
                  <a:gd name="T20" fmla="*/ 1908 w 2808"/>
                  <a:gd name="T21" fmla="*/ 54 h 2583"/>
                  <a:gd name="T22" fmla="*/ 1629 w 2808"/>
                  <a:gd name="T23" fmla="*/ 9 h 2583"/>
                  <a:gd name="T24" fmla="*/ 1341 w 2808"/>
                  <a:gd name="T25" fmla="*/ 72 h 2583"/>
                  <a:gd name="T26" fmla="*/ 936 w 2808"/>
                  <a:gd name="T27" fmla="*/ 135 h 2583"/>
                  <a:gd name="T28" fmla="*/ 675 w 2808"/>
                  <a:gd name="T29" fmla="*/ 198 h 2583"/>
                  <a:gd name="T30" fmla="*/ 459 w 2808"/>
                  <a:gd name="T31" fmla="*/ 288 h 2583"/>
                  <a:gd name="T32" fmla="*/ 405 w 2808"/>
                  <a:gd name="T33" fmla="*/ 369 h 2583"/>
                  <a:gd name="T34" fmla="*/ 207 w 2808"/>
                  <a:gd name="T35" fmla="*/ 468 h 2583"/>
                  <a:gd name="T36" fmla="*/ 27 w 2808"/>
                  <a:gd name="T37" fmla="*/ 639 h 2583"/>
                  <a:gd name="T38" fmla="*/ 9 w 2808"/>
                  <a:gd name="T39" fmla="*/ 819 h 2583"/>
                  <a:gd name="T40" fmla="*/ 207 w 2808"/>
                  <a:gd name="T41" fmla="*/ 918 h 2583"/>
                  <a:gd name="T42" fmla="*/ 369 w 2808"/>
                  <a:gd name="T43" fmla="*/ 810 h 2583"/>
                  <a:gd name="T44" fmla="*/ 558 w 2808"/>
                  <a:gd name="T45" fmla="*/ 783 h 2583"/>
                  <a:gd name="T46" fmla="*/ 729 w 2808"/>
                  <a:gd name="T47" fmla="*/ 1098 h 2583"/>
                  <a:gd name="T48" fmla="*/ 801 w 2808"/>
                  <a:gd name="T49" fmla="*/ 1035 h 2583"/>
                  <a:gd name="T50" fmla="*/ 936 w 2808"/>
                  <a:gd name="T51" fmla="*/ 873 h 2583"/>
                  <a:gd name="T52" fmla="*/ 1134 w 2808"/>
                  <a:gd name="T53" fmla="*/ 1062 h 2583"/>
                  <a:gd name="T54" fmla="*/ 1260 w 2808"/>
                  <a:gd name="T55" fmla="*/ 1269 h 2583"/>
                  <a:gd name="T56" fmla="*/ 1314 w 2808"/>
                  <a:gd name="T57" fmla="*/ 1503 h 2583"/>
                  <a:gd name="T58" fmla="*/ 1365 w 2808"/>
                  <a:gd name="T59" fmla="*/ 1794 h 2583"/>
                  <a:gd name="T60" fmla="*/ 1395 w 2808"/>
                  <a:gd name="T61" fmla="*/ 1923 h 2583"/>
                  <a:gd name="T62" fmla="*/ 1419 w 2808"/>
                  <a:gd name="T63" fmla="*/ 2301 h 2583"/>
                  <a:gd name="T64" fmla="*/ 1368 w 2808"/>
                  <a:gd name="T65" fmla="*/ 2547 h 2583"/>
                  <a:gd name="T66" fmla="*/ 1512 w 2808"/>
                  <a:gd name="T67" fmla="*/ 2547 h 2583"/>
                  <a:gd name="T68" fmla="*/ 1521 w 2808"/>
                  <a:gd name="T69" fmla="*/ 2448 h 2583"/>
                  <a:gd name="T70" fmla="*/ 1494 w 2808"/>
                  <a:gd name="T71" fmla="*/ 2196 h 2583"/>
                  <a:gd name="T72" fmla="*/ 1512 w 2808"/>
                  <a:gd name="T73" fmla="*/ 1881 h 2583"/>
                  <a:gd name="T74" fmla="*/ 1530 w 2808"/>
                  <a:gd name="T75" fmla="*/ 1476 h 2583"/>
                  <a:gd name="T76" fmla="*/ 1638 w 2808"/>
                  <a:gd name="T77" fmla="*/ 1314 h 2583"/>
                  <a:gd name="T78" fmla="*/ 1566 w 2808"/>
                  <a:gd name="T79" fmla="*/ 1773 h 2583"/>
                  <a:gd name="T80" fmla="*/ 1587 w 2808"/>
                  <a:gd name="T81" fmla="*/ 1980 h 2583"/>
                  <a:gd name="T82" fmla="*/ 1584 w 2808"/>
                  <a:gd name="T83" fmla="*/ 2511 h 2583"/>
                  <a:gd name="T84" fmla="*/ 1701 w 2808"/>
                  <a:gd name="T85" fmla="*/ 2520 h 2583"/>
                  <a:gd name="T86" fmla="*/ 1737 w 2808"/>
                  <a:gd name="T87" fmla="*/ 2403 h 2583"/>
                  <a:gd name="T88" fmla="*/ 1674 w 2808"/>
                  <a:gd name="T89" fmla="*/ 2016 h 2583"/>
                  <a:gd name="T90" fmla="*/ 1755 w 2808"/>
                  <a:gd name="T91" fmla="*/ 1719 h 2583"/>
                  <a:gd name="T92" fmla="*/ 1881 w 2808"/>
                  <a:gd name="T93" fmla="*/ 1368 h 2583"/>
                  <a:gd name="T94" fmla="*/ 2169 w 2808"/>
                  <a:gd name="T95" fmla="*/ 1359 h 2583"/>
                  <a:gd name="T96" fmla="*/ 2178 w 2808"/>
                  <a:gd name="T97" fmla="*/ 1674 h 2583"/>
                  <a:gd name="T98" fmla="*/ 2142 w 2808"/>
                  <a:gd name="T99" fmla="*/ 1953 h 2583"/>
                  <a:gd name="T100" fmla="*/ 1989 w 2808"/>
                  <a:gd name="T101" fmla="*/ 2304 h 2583"/>
                  <a:gd name="T102" fmla="*/ 1917 w 2808"/>
                  <a:gd name="T103" fmla="*/ 2457 h 2583"/>
                  <a:gd name="T104" fmla="*/ 2070 w 2808"/>
                  <a:gd name="T105" fmla="*/ 2493 h 2583"/>
                  <a:gd name="T106" fmla="*/ 2112 w 2808"/>
                  <a:gd name="T107" fmla="*/ 2385 h 2583"/>
                  <a:gd name="T108" fmla="*/ 2133 w 2808"/>
                  <a:gd name="T109" fmla="*/ 2160 h 2583"/>
                  <a:gd name="T110" fmla="*/ 2250 w 2808"/>
                  <a:gd name="T111" fmla="*/ 1908 h 2583"/>
                  <a:gd name="T112" fmla="*/ 2403 w 2808"/>
                  <a:gd name="T113" fmla="*/ 1557 h 2583"/>
                  <a:gd name="T114" fmla="*/ 2430 w 2808"/>
                  <a:gd name="T115" fmla="*/ 1296 h 2583"/>
                  <a:gd name="T116" fmla="*/ 2538 w 2808"/>
                  <a:gd name="T117" fmla="*/ 1305 h 2583"/>
                  <a:gd name="T118" fmla="*/ 2628 w 2808"/>
                  <a:gd name="T119" fmla="*/ 1656 h 2583"/>
                  <a:gd name="T120" fmla="*/ 2646 w 2808"/>
                  <a:gd name="T121" fmla="*/ 2079 h 2583"/>
                  <a:gd name="T122" fmla="*/ 2601 w 2808"/>
                  <a:gd name="T123" fmla="*/ 2376 h 2583"/>
                  <a:gd name="T124" fmla="*/ 2547 w 2808"/>
                  <a:gd name="T125" fmla="*/ 2574 h 258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08"/>
                  <a:gd name="T190" fmla="*/ 0 h 2583"/>
                  <a:gd name="T191" fmla="*/ 2808 w 2808"/>
                  <a:gd name="T192" fmla="*/ 2583 h 258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08" h="2583">
                    <a:moveTo>
                      <a:pt x="2547" y="2574"/>
                    </a:moveTo>
                    <a:lnTo>
                      <a:pt x="2637" y="2583"/>
                    </a:lnTo>
                    <a:lnTo>
                      <a:pt x="2718" y="2574"/>
                    </a:lnTo>
                    <a:lnTo>
                      <a:pt x="2736" y="2556"/>
                    </a:lnTo>
                    <a:lnTo>
                      <a:pt x="2745" y="2529"/>
                    </a:lnTo>
                    <a:lnTo>
                      <a:pt x="2745" y="2475"/>
                    </a:lnTo>
                    <a:lnTo>
                      <a:pt x="2736" y="2457"/>
                    </a:lnTo>
                    <a:lnTo>
                      <a:pt x="2772" y="2430"/>
                    </a:lnTo>
                    <a:lnTo>
                      <a:pt x="2754" y="2322"/>
                    </a:lnTo>
                    <a:lnTo>
                      <a:pt x="2745" y="2115"/>
                    </a:lnTo>
                    <a:lnTo>
                      <a:pt x="2754" y="1953"/>
                    </a:lnTo>
                    <a:lnTo>
                      <a:pt x="2772" y="1872"/>
                    </a:lnTo>
                    <a:lnTo>
                      <a:pt x="2790" y="1710"/>
                    </a:lnTo>
                    <a:lnTo>
                      <a:pt x="2808" y="1575"/>
                    </a:lnTo>
                    <a:lnTo>
                      <a:pt x="2772" y="1512"/>
                    </a:lnTo>
                    <a:lnTo>
                      <a:pt x="2754" y="1440"/>
                    </a:lnTo>
                    <a:lnTo>
                      <a:pt x="2763" y="1305"/>
                    </a:lnTo>
                    <a:lnTo>
                      <a:pt x="2754" y="1161"/>
                    </a:lnTo>
                    <a:lnTo>
                      <a:pt x="2772" y="1017"/>
                    </a:lnTo>
                    <a:lnTo>
                      <a:pt x="2790" y="819"/>
                    </a:lnTo>
                    <a:lnTo>
                      <a:pt x="2772" y="711"/>
                    </a:lnTo>
                    <a:lnTo>
                      <a:pt x="2781" y="621"/>
                    </a:lnTo>
                    <a:lnTo>
                      <a:pt x="2727" y="513"/>
                    </a:lnTo>
                    <a:lnTo>
                      <a:pt x="2610" y="441"/>
                    </a:lnTo>
                    <a:lnTo>
                      <a:pt x="2511" y="414"/>
                    </a:lnTo>
                    <a:lnTo>
                      <a:pt x="2421" y="369"/>
                    </a:lnTo>
                    <a:lnTo>
                      <a:pt x="2376" y="369"/>
                    </a:lnTo>
                    <a:lnTo>
                      <a:pt x="2286" y="342"/>
                    </a:lnTo>
                    <a:lnTo>
                      <a:pt x="2160" y="297"/>
                    </a:lnTo>
                    <a:lnTo>
                      <a:pt x="2061" y="288"/>
                    </a:lnTo>
                    <a:lnTo>
                      <a:pt x="2025" y="243"/>
                    </a:lnTo>
                    <a:lnTo>
                      <a:pt x="1989" y="144"/>
                    </a:lnTo>
                    <a:lnTo>
                      <a:pt x="1908" y="54"/>
                    </a:lnTo>
                    <a:lnTo>
                      <a:pt x="1836" y="9"/>
                    </a:lnTo>
                    <a:lnTo>
                      <a:pt x="1755" y="0"/>
                    </a:lnTo>
                    <a:lnTo>
                      <a:pt x="1629" y="9"/>
                    </a:lnTo>
                    <a:lnTo>
                      <a:pt x="1593" y="27"/>
                    </a:lnTo>
                    <a:lnTo>
                      <a:pt x="1467" y="45"/>
                    </a:lnTo>
                    <a:lnTo>
                      <a:pt x="1341" y="72"/>
                    </a:lnTo>
                    <a:lnTo>
                      <a:pt x="1233" y="99"/>
                    </a:lnTo>
                    <a:lnTo>
                      <a:pt x="1062" y="135"/>
                    </a:lnTo>
                    <a:lnTo>
                      <a:pt x="936" y="135"/>
                    </a:lnTo>
                    <a:lnTo>
                      <a:pt x="891" y="135"/>
                    </a:lnTo>
                    <a:lnTo>
                      <a:pt x="801" y="153"/>
                    </a:lnTo>
                    <a:lnTo>
                      <a:pt x="675" y="198"/>
                    </a:lnTo>
                    <a:lnTo>
                      <a:pt x="576" y="243"/>
                    </a:lnTo>
                    <a:lnTo>
                      <a:pt x="513" y="261"/>
                    </a:lnTo>
                    <a:lnTo>
                      <a:pt x="459" y="288"/>
                    </a:lnTo>
                    <a:lnTo>
                      <a:pt x="432" y="324"/>
                    </a:lnTo>
                    <a:lnTo>
                      <a:pt x="405" y="360"/>
                    </a:lnTo>
                    <a:lnTo>
                      <a:pt x="405" y="369"/>
                    </a:lnTo>
                    <a:lnTo>
                      <a:pt x="405" y="378"/>
                    </a:lnTo>
                    <a:lnTo>
                      <a:pt x="342" y="414"/>
                    </a:lnTo>
                    <a:lnTo>
                      <a:pt x="207" y="468"/>
                    </a:lnTo>
                    <a:lnTo>
                      <a:pt x="117" y="522"/>
                    </a:lnTo>
                    <a:lnTo>
                      <a:pt x="54" y="585"/>
                    </a:lnTo>
                    <a:lnTo>
                      <a:pt x="27" y="639"/>
                    </a:lnTo>
                    <a:lnTo>
                      <a:pt x="18" y="693"/>
                    </a:lnTo>
                    <a:lnTo>
                      <a:pt x="0" y="774"/>
                    </a:lnTo>
                    <a:lnTo>
                      <a:pt x="9" y="819"/>
                    </a:lnTo>
                    <a:lnTo>
                      <a:pt x="54" y="882"/>
                    </a:lnTo>
                    <a:lnTo>
                      <a:pt x="144" y="882"/>
                    </a:lnTo>
                    <a:lnTo>
                      <a:pt x="207" y="918"/>
                    </a:lnTo>
                    <a:lnTo>
                      <a:pt x="279" y="909"/>
                    </a:lnTo>
                    <a:lnTo>
                      <a:pt x="342" y="891"/>
                    </a:lnTo>
                    <a:lnTo>
                      <a:pt x="369" y="810"/>
                    </a:lnTo>
                    <a:lnTo>
                      <a:pt x="405" y="774"/>
                    </a:lnTo>
                    <a:lnTo>
                      <a:pt x="513" y="765"/>
                    </a:lnTo>
                    <a:lnTo>
                      <a:pt x="558" y="783"/>
                    </a:lnTo>
                    <a:lnTo>
                      <a:pt x="612" y="864"/>
                    </a:lnTo>
                    <a:lnTo>
                      <a:pt x="693" y="981"/>
                    </a:lnTo>
                    <a:lnTo>
                      <a:pt x="729" y="1098"/>
                    </a:lnTo>
                    <a:lnTo>
                      <a:pt x="738" y="1143"/>
                    </a:lnTo>
                    <a:lnTo>
                      <a:pt x="765" y="1107"/>
                    </a:lnTo>
                    <a:lnTo>
                      <a:pt x="801" y="1035"/>
                    </a:lnTo>
                    <a:lnTo>
                      <a:pt x="810" y="909"/>
                    </a:lnTo>
                    <a:lnTo>
                      <a:pt x="864" y="828"/>
                    </a:lnTo>
                    <a:lnTo>
                      <a:pt x="936" y="873"/>
                    </a:lnTo>
                    <a:lnTo>
                      <a:pt x="1035" y="936"/>
                    </a:lnTo>
                    <a:lnTo>
                      <a:pt x="1098" y="981"/>
                    </a:lnTo>
                    <a:lnTo>
                      <a:pt x="1134" y="1062"/>
                    </a:lnTo>
                    <a:lnTo>
                      <a:pt x="1161" y="1125"/>
                    </a:lnTo>
                    <a:lnTo>
                      <a:pt x="1242" y="1224"/>
                    </a:lnTo>
                    <a:lnTo>
                      <a:pt x="1260" y="1269"/>
                    </a:lnTo>
                    <a:lnTo>
                      <a:pt x="1281" y="1299"/>
                    </a:lnTo>
                    <a:lnTo>
                      <a:pt x="1278" y="1395"/>
                    </a:lnTo>
                    <a:lnTo>
                      <a:pt x="1314" y="1503"/>
                    </a:lnTo>
                    <a:lnTo>
                      <a:pt x="1359" y="1575"/>
                    </a:lnTo>
                    <a:lnTo>
                      <a:pt x="1368" y="1710"/>
                    </a:lnTo>
                    <a:lnTo>
                      <a:pt x="1365" y="1794"/>
                    </a:lnTo>
                    <a:lnTo>
                      <a:pt x="1362" y="1866"/>
                    </a:lnTo>
                    <a:lnTo>
                      <a:pt x="1368" y="1896"/>
                    </a:lnTo>
                    <a:lnTo>
                      <a:pt x="1395" y="1923"/>
                    </a:lnTo>
                    <a:lnTo>
                      <a:pt x="1404" y="1989"/>
                    </a:lnTo>
                    <a:lnTo>
                      <a:pt x="1407" y="2124"/>
                    </a:lnTo>
                    <a:lnTo>
                      <a:pt x="1419" y="2301"/>
                    </a:lnTo>
                    <a:lnTo>
                      <a:pt x="1413" y="2421"/>
                    </a:lnTo>
                    <a:lnTo>
                      <a:pt x="1395" y="2520"/>
                    </a:lnTo>
                    <a:lnTo>
                      <a:pt x="1368" y="2547"/>
                    </a:lnTo>
                    <a:lnTo>
                      <a:pt x="1404" y="2565"/>
                    </a:lnTo>
                    <a:lnTo>
                      <a:pt x="1476" y="2556"/>
                    </a:lnTo>
                    <a:lnTo>
                      <a:pt x="1512" y="2547"/>
                    </a:lnTo>
                    <a:lnTo>
                      <a:pt x="1548" y="2511"/>
                    </a:lnTo>
                    <a:lnTo>
                      <a:pt x="1530" y="2466"/>
                    </a:lnTo>
                    <a:lnTo>
                      <a:pt x="1521" y="2448"/>
                    </a:lnTo>
                    <a:lnTo>
                      <a:pt x="1548" y="2430"/>
                    </a:lnTo>
                    <a:lnTo>
                      <a:pt x="1512" y="2313"/>
                    </a:lnTo>
                    <a:lnTo>
                      <a:pt x="1494" y="2196"/>
                    </a:lnTo>
                    <a:lnTo>
                      <a:pt x="1485" y="2043"/>
                    </a:lnTo>
                    <a:lnTo>
                      <a:pt x="1488" y="1926"/>
                    </a:lnTo>
                    <a:lnTo>
                      <a:pt x="1512" y="1881"/>
                    </a:lnTo>
                    <a:lnTo>
                      <a:pt x="1512" y="1782"/>
                    </a:lnTo>
                    <a:lnTo>
                      <a:pt x="1521" y="1629"/>
                    </a:lnTo>
                    <a:lnTo>
                      <a:pt x="1530" y="1476"/>
                    </a:lnTo>
                    <a:lnTo>
                      <a:pt x="1530" y="1377"/>
                    </a:lnTo>
                    <a:lnTo>
                      <a:pt x="1566" y="1323"/>
                    </a:lnTo>
                    <a:lnTo>
                      <a:pt x="1638" y="1314"/>
                    </a:lnTo>
                    <a:lnTo>
                      <a:pt x="1638" y="1422"/>
                    </a:lnTo>
                    <a:lnTo>
                      <a:pt x="1602" y="1620"/>
                    </a:lnTo>
                    <a:lnTo>
                      <a:pt x="1566" y="1773"/>
                    </a:lnTo>
                    <a:lnTo>
                      <a:pt x="1566" y="1836"/>
                    </a:lnTo>
                    <a:lnTo>
                      <a:pt x="1575" y="1881"/>
                    </a:lnTo>
                    <a:lnTo>
                      <a:pt x="1587" y="1980"/>
                    </a:lnTo>
                    <a:lnTo>
                      <a:pt x="1581" y="2277"/>
                    </a:lnTo>
                    <a:lnTo>
                      <a:pt x="1584" y="2439"/>
                    </a:lnTo>
                    <a:lnTo>
                      <a:pt x="1584" y="2511"/>
                    </a:lnTo>
                    <a:lnTo>
                      <a:pt x="1566" y="2538"/>
                    </a:lnTo>
                    <a:lnTo>
                      <a:pt x="1647" y="2538"/>
                    </a:lnTo>
                    <a:lnTo>
                      <a:pt x="1701" y="2520"/>
                    </a:lnTo>
                    <a:lnTo>
                      <a:pt x="1719" y="2475"/>
                    </a:lnTo>
                    <a:lnTo>
                      <a:pt x="1719" y="2430"/>
                    </a:lnTo>
                    <a:lnTo>
                      <a:pt x="1737" y="2403"/>
                    </a:lnTo>
                    <a:lnTo>
                      <a:pt x="1701" y="2295"/>
                    </a:lnTo>
                    <a:lnTo>
                      <a:pt x="1692" y="2187"/>
                    </a:lnTo>
                    <a:lnTo>
                      <a:pt x="1674" y="2016"/>
                    </a:lnTo>
                    <a:lnTo>
                      <a:pt x="1665" y="1917"/>
                    </a:lnTo>
                    <a:lnTo>
                      <a:pt x="1710" y="1854"/>
                    </a:lnTo>
                    <a:lnTo>
                      <a:pt x="1755" y="1719"/>
                    </a:lnTo>
                    <a:lnTo>
                      <a:pt x="1755" y="1638"/>
                    </a:lnTo>
                    <a:lnTo>
                      <a:pt x="1836" y="1476"/>
                    </a:lnTo>
                    <a:lnTo>
                      <a:pt x="1881" y="1368"/>
                    </a:lnTo>
                    <a:lnTo>
                      <a:pt x="1980" y="1386"/>
                    </a:lnTo>
                    <a:lnTo>
                      <a:pt x="2079" y="1377"/>
                    </a:lnTo>
                    <a:lnTo>
                      <a:pt x="2169" y="1359"/>
                    </a:lnTo>
                    <a:lnTo>
                      <a:pt x="2196" y="1476"/>
                    </a:lnTo>
                    <a:lnTo>
                      <a:pt x="2178" y="1575"/>
                    </a:lnTo>
                    <a:lnTo>
                      <a:pt x="2178" y="1674"/>
                    </a:lnTo>
                    <a:lnTo>
                      <a:pt x="2178" y="1782"/>
                    </a:lnTo>
                    <a:lnTo>
                      <a:pt x="2169" y="1845"/>
                    </a:lnTo>
                    <a:lnTo>
                      <a:pt x="2142" y="1953"/>
                    </a:lnTo>
                    <a:lnTo>
                      <a:pt x="2097" y="2070"/>
                    </a:lnTo>
                    <a:lnTo>
                      <a:pt x="2052" y="2160"/>
                    </a:lnTo>
                    <a:lnTo>
                      <a:pt x="1989" y="2304"/>
                    </a:lnTo>
                    <a:lnTo>
                      <a:pt x="1953" y="2394"/>
                    </a:lnTo>
                    <a:lnTo>
                      <a:pt x="1917" y="2430"/>
                    </a:lnTo>
                    <a:lnTo>
                      <a:pt x="1917" y="2457"/>
                    </a:lnTo>
                    <a:lnTo>
                      <a:pt x="1944" y="2481"/>
                    </a:lnTo>
                    <a:lnTo>
                      <a:pt x="1980" y="2502"/>
                    </a:lnTo>
                    <a:lnTo>
                      <a:pt x="2070" y="2493"/>
                    </a:lnTo>
                    <a:lnTo>
                      <a:pt x="2097" y="2478"/>
                    </a:lnTo>
                    <a:lnTo>
                      <a:pt x="2112" y="2436"/>
                    </a:lnTo>
                    <a:lnTo>
                      <a:pt x="2112" y="2385"/>
                    </a:lnTo>
                    <a:lnTo>
                      <a:pt x="2142" y="2349"/>
                    </a:lnTo>
                    <a:lnTo>
                      <a:pt x="2142" y="2268"/>
                    </a:lnTo>
                    <a:lnTo>
                      <a:pt x="2133" y="2160"/>
                    </a:lnTo>
                    <a:lnTo>
                      <a:pt x="2160" y="2097"/>
                    </a:lnTo>
                    <a:lnTo>
                      <a:pt x="2205" y="1998"/>
                    </a:lnTo>
                    <a:lnTo>
                      <a:pt x="2250" y="1908"/>
                    </a:lnTo>
                    <a:lnTo>
                      <a:pt x="2367" y="1737"/>
                    </a:lnTo>
                    <a:lnTo>
                      <a:pt x="2421" y="1638"/>
                    </a:lnTo>
                    <a:lnTo>
                      <a:pt x="2403" y="1557"/>
                    </a:lnTo>
                    <a:lnTo>
                      <a:pt x="2403" y="1467"/>
                    </a:lnTo>
                    <a:lnTo>
                      <a:pt x="2403" y="1377"/>
                    </a:lnTo>
                    <a:lnTo>
                      <a:pt x="2430" y="1296"/>
                    </a:lnTo>
                    <a:lnTo>
                      <a:pt x="2475" y="1215"/>
                    </a:lnTo>
                    <a:lnTo>
                      <a:pt x="2511" y="1233"/>
                    </a:lnTo>
                    <a:lnTo>
                      <a:pt x="2538" y="1305"/>
                    </a:lnTo>
                    <a:lnTo>
                      <a:pt x="2583" y="1395"/>
                    </a:lnTo>
                    <a:lnTo>
                      <a:pt x="2610" y="1557"/>
                    </a:lnTo>
                    <a:lnTo>
                      <a:pt x="2628" y="1656"/>
                    </a:lnTo>
                    <a:lnTo>
                      <a:pt x="2664" y="1809"/>
                    </a:lnTo>
                    <a:lnTo>
                      <a:pt x="2664" y="1971"/>
                    </a:lnTo>
                    <a:lnTo>
                      <a:pt x="2646" y="2079"/>
                    </a:lnTo>
                    <a:lnTo>
                      <a:pt x="2628" y="2196"/>
                    </a:lnTo>
                    <a:lnTo>
                      <a:pt x="2619" y="2304"/>
                    </a:lnTo>
                    <a:lnTo>
                      <a:pt x="2601" y="2376"/>
                    </a:lnTo>
                    <a:lnTo>
                      <a:pt x="2592" y="2439"/>
                    </a:lnTo>
                    <a:lnTo>
                      <a:pt x="2574" y="2502"/>
                    </a:lnTo>
                    <a:lnTo>
                      <a:pt x="2547" y="25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4" name="Group 64"/>
              <p:cNvGrpSpPr>
                <a:grpSpLocks/>
              </p:cNvGrpSpPr>
              <p:nvPr/>
            </p:nvGrpSpPr>
            <p:grpSpPr bwMode="auto">
              <a:xfrm>
                <a:off x="2186" y="1859"/>
                <a:ext cx="123" cy="120"/>
                <a:chOff x="2186" y="1859"/>
                <a:chExt cx="123" cy="120"/>
              </a:xfrm>
            </p:grpSpPr>
            <p:sp>
              <p:nvSpPr>
                <p:cNvPr id="6257" name="Freeform 60"/>
                <p:cNvSpPr>
                  <a:spLocks/>
                </p:cNvSpPr>
                <p:nvPr/>
              </p:nvSpPr>
              <p:spPr bwMode="auto">
                <a:xfrm>
                  <a:off x="2186" y="1859"/>
                  <a:ext cx="114" cy="75"/>
                </a:xfrm>
                <a:custGeom>
                  <a:avLst/>
                  <a:gdLst>
                    <a:gd name="T0" fmla="*/ 72 w 114"/>
                    <a:gd name="T1" fmla="*/ 0 h 75"/>
                    <a:gd name="T2" fmla="*/ 39 w 114"/>
                    <a:gd name="T3" fmla="*/ 0 h 75"/>
                    <a:gd name="T4" fmla="*/ 18 w 114"/>
                    <a:gd name="T5" fmla="*/ 9 h 75"/>
                    <a:gd name="T6" fmla="*/ 0 w 114"/>
                    <a:gd name="T7" fmla="*/ 33 h 75"/>
                    <a:gd name="T8" fmla="*/ 3 w 114"/>
                    <a:gd name="T9" fmla="*/ 54 h 75"/>
                    <a:gd name="T10" fmla="*/ 21 w 114"/>
                    <a:gd name="T11" fmla="*/ 72 h 75"/>
                    <a:gd name="T12" fmla="*/ 60 w 114"/>
                    <a:gd name="T13" fmla="*/ 75 h 75"/>
                    <a:gd name="T14" fmla="*/ 93 w 114"/>
                    <a:gd name="T15" fmla="*/ 60 h 75"/>
                    <a:gd name="T16" fmla="*/ 108 w 114"/>
                    <a:gd name="T17" fmla="*/ 33 h 75"/>
                    <a:gd name="T18" fmla="*/ 114 w 114"/>
                    <a:gd name="T19" fmla="*/ 21 h 75"/>
                    <a:gd name="T20" fmla="*/ 99 w 114"/>
                    <a:gd name="T21" fmla="*/ 9 h 75"/>
                    <a:gd name="T22" fmla="*/ 72 w 114"/>
                    <a:gd name="T23" fmla="*/ 0 h 7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4"/>
                    <a:gd name="T37" fmla="*/ 0 h 75"/>
                    <a:gd name="T38" fmla="*/ 114 w 114"/>
                    <a:gd name="T39" fmla="*/ 75 h 7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4" h="75">
                      <a:moveTo>
                        <a:pt x="72" y="0"/>
                      </a:moveTo>
                      <a:lnTo>
                        <a:pt x="39" y="0"/>
                      </a:lnTo>
                      <a:lnTo>
                        <a:pt x="18" y="9"/>
                      </a:lnTo>
                      <a:lnTo>
                        <a:pt x="0" y="33"/>
                      </a:lnTo>
                      <a:lnTo>
                        <a:pt x="3" y="54"/>
                      </a:lnTo>
                      <a:lnTo>
                        <a:pt x="21" y="72"/>
                      </a:lnTo>
                      <a:lnTo>
                        <a:pt x="60" y="75"/>
                      </a:lnTo>
                      <a:lnTo>
                        <a:pt x="93" y="60"/>
                      </a:lnTo>
                      <a:lnTo>
                        <a:pt x="108" y="33"/>
                      </a:lnTo>
                      <a:lnTo>
                        <a:pt x="114" y="21"/>
                      </a:lnTo>
                      <a:lnTo>
                        <a:pt x="99" y="9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8" name="Oval 61"/>
                <p:cNvSpPr>
                  <a:spLocks noChangeArrowheads="1"/>
                </p:cNvSpPr>
                <p:nvPr/>
              </p:nvSpPr>
              <p:spPr bwMode="auto">
                <a:xfrm>
                  <a:off x="2210" y="1871"/>
                  <a:ext cx="63" cy="6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9" name="Freeform 62"/>
                <p:cNvSpPr>
                  <a:spLocks/>
                </p:cNvSpPr>
                <p:nvPr/>
              </p:nvSpPr>
              <p:spPr bwMode="auto">
                <a:xfrm>
                  <a:off x="2238" y="1883"/>
                  <a:ext cx="35" cy="32"/>
                </a:xfrm>
                <a:custGeom>
                  <a:avLst/>
                  <a:gdLst>
                    <a:gd name="T0" fmla="*/ 0 w 35"/>
                    <a:gd name="T1" fmla="*/ 20 h 32"/>
                    <a:gd name="T2" fmla="*/ 35 w 35"/>
                    <a:gd name="T3" fmla="*/ 32 h 32"/>
                    <a:gd name="T4" fmla="*/ 35 w 35"/>
                    <a:gd name="T5" fmla="*/ 12 h 32"/>
                    <a:gd name="T6" fmla="*/ 27 w 35"/>
                    <a:gd name="T7" fmla="*/ 0 h 32"/>
                    <a:gd name="T8" fmla="*/ 0 w 35"/>
                    <a:gd name="T9" fmla="*/ 2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32"/>
                    <a:gd name="T17" fmla="*/ 35 w 35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32">
                      <a:moveTo>
                        <a:pt x="0" y="20"/>
                      </a:moveTo>
                      <a:lnTo>
                        <a:pt x="35" y="32"/>
                      </a:lnTo>
                      <a:lnTo>
                        <a:pt x="35" y="12"/>
                      </a:lnTo>
                      <a:lnTo>
                        <a:pt x="27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60" name="Freeform 63"/>
                <p:cNvSpPr>
                  <a:spLocks/>
                </p:cNvSpPr>
                <p:nvPr/>
              </p:nvSpPr>
              <p:spPr bwMode="auto">
                <a:xfrm>
                  <a:off x="2201" y="1937"/>
                  <a:ext cx="108" cy="42"/>
                </a:xfrm>
                <a:custGeom>
                  <a:avLst/>
                  <a:gdLst>
                    <a:gd name="T0" fmla="*/ 0 w 108"/>
                    <a:gd name="T1" fmla="*/ 36 h 42"/>
                    <a:gd name="T2" fmla="*/ 36 w 108"/>
                    <a:gd name="T3" fmla="*/ 42 h 42"/>
                    <a:gd name="T4" fmla="*/ 81 w 108"/>
                    <a:gd name="T5" fmla="*/ 30 h 42"/>
                    <a:gd name="T6" fmla="*/ 108 w 108"/>
                    <a:gd name="T7" fmla="*/ 0 h 4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8"/>
                    <a:gd name="T13" fmla="*/ 0 h 42"/>
                    <a:gd name="T14" fmla="*/ 108 w 108"/>
                    <a:gd name="T15" fmla="*/ 42 h 4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8" h="42">
                      <a:moveTo>
                        <a:pt x="0" y="36"/>
                      </a:moveTo>
                      <a:lnTo>
                        <a:pt x="36" y="42"/>
                      </a:lnTo>
                      <a:lnTo>
                        <a:pt x="81" y="30"/>
                      </a:lnTo>
                      <a:lnTo>
                        <a:pt x="108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245" name="Group 68"/>
              <p:cNvGrpSpPr>
                <a:grpSpLocks/>
              </p:cNvGrpSpPr>
              <p:nvPr/>
            </p:nvGrpSpPr>
            <p:grpSpPr bwMode="auto">
              <a:xfrm>
                <a:off x="1529" y="2243"/>
                <a:ext cx="350" cy="146"/>
                <a:chOff x="1529" y="2243"/>
                <a:chExt cx="350" cy="146"/>
              </a:xfrm>
            </p:grpSpPr>
            <p:sp>
              <p:nvSpPr>
                <p:cNvPr id="6254" name="Freeform 65"/>
                <p:cNvSpPr>
                  <a:spLocks/>
                </p:cNvSpPr>
                <p:nvPr/>
              </p:nvSpPr>
              <p:spPr bwMode="auto">
                <a:xfrm>
                  <a:off x="1664" y="2249"/>
                  <a:ext cx="134" cy="92"/>
                </a:xfrm>
                <a:custGeom>
                  <a:avLst/>
                  <a:gdLst>
                    <a:gd name="T0" fmla="*/ 112 w 134"/>
                    <a:gd name="T1" fmla="*/ 0 h 92"/>
                    <a:gd name="T2" fmla="*/ 80 w 134"/>
                    <a:gd name="T3" fmla="*/ 23 h 92"/>
                    <a:gd name="T4" fmla="*/ 48 w 134"/>
                    <a:gd name="T5" fmla="*/ 33 h 92"/>
                    <a:gd name="T6" fmla="*/ 29 w 134"/>
                    <a:gd name="T7" fmla="*/ 33 h 92"/>
                    <a:gd name="T8" fmla="*/ 13 w 134"/>
                    <a:gd name="T9" fmla="*/ 36 h 92"/>
                    <a:gd name="T10" fmla="*/ 6 w 134"/>
                    <a:gd name="T11" fmla="*/ 43 h 92"/>
                    <a:gd name="T12" fmla="*/ 0 w 134"/>
                    <a:gd name="T13" fmla="*/ 56 h 92"/>
                    <a:gd name="T14" fmla="*/ 0 w 134"/>
                    <a:gd name="T15" fmla="*/ 72 h 92"/>
                    <a:gd name="T16" fmla="*/ 13 w 134"/>
                    <a:gd name="T17" fmla="*/ 85 h 92"/>
                    <a:gd name="T18" fmla="*/ 45 w 134"/>
                    <a:gd name="T19" fmla="*/ 92 h 92"/>
                    <a:gd name="T20" fmla="*/ 70 w 134"/>
                    <a:gd name="T21" fmla="*/ 89 h 92"/>
                    <a:gd name="T22" fmla="*/ 105 w 134"/>
                    <a:gd name="T23" fmla="*/ 69 h 92"/>
                    <a:gd name="T24" fmla="*/ 128 w 134"/>
                    <a:gd name="T25" fmla="*/ 43 h 92"/>
                    <a:gd name="T26" fmla="*/ 134 w 134"/>
                    <a:gd name="T27" fmla="*/ 7 h 92"/>
                    <a:gd name="T28" fmla="*/ 112 w 134"/>
                    <a:gd name="T29" fmla="*/ 0 h 9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34"/>
                    <a:gd name="T46" fmla="*/ 0 h 92"/>
                    <a:gd name="T47" fmla="*/ 134 w 134"/>
                    <a:gd name="T48" fmla="*/ 92 h 9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34" h="92">
                      <a:moveTo>
                        <a:pt x="112" y="0"/>
                      </a:moveTo>
                      <a:lnTo>
                        <a:pt x="80" y="23"/>
                      </a:lnTo>
                      <a:lnTo>
                        <a:pt x="48" y="33"/>
                      </a:lnTo>
                      <a:lnTo>
                        <a:pt x="29" y="33"/>
                      </a:lnTo>
                      <a:lnTo>
                        <a:pt x="13" y="36"/>
                      </a:lnTo>
                      <a:lnTo>
                        <a:pt x="6" y="43"/>
                      </a:lnTo>
                      <a:lnTo>
                        <a:pt x="0" y="56"/>
                      </a:lnTo>
                      <a:lnTo>
                        <a:pt x="0" y="72"/>
                      </a:lnTo>
                      <a:lnTo>
                        <a:pt x="13" y="85"/>
                      </a:lnTo>
                      <a:lnTo>
                        <a:pt x="45" y="92"/>
                      </a:lnTo>
                      <a:lnTo>
                        <a:pt x="70" y="89"/>
                      </a:lnTo>
                      <a:lnTo>
                        <a:pt x="105" y="69"/>
                      </a:lnTo>
                      <a:lnTo>
                        <a:pt x="128" y="43"/>
                      </a:lnTo>
                      <a:lnTo>
                        <a:pt x="134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5" name="Freeform 66"/>
                <p:cNvSpPr>
                  <a:spLocks/>
                </p:cNvSpPr>
                <p:nvPr/>
              </p:nvSpPr>
              <p:spPr bwMode="auto">
                <a:xfrm>
                  <a:off x="1547" y="2279"/>
                  <a:ext cx="332" cy="110"/>
                </a:xfrm>
                <a:custGeom>
                  <a:avLst/>
                  <a:gdLst>
                    <a:gd name="T0" fmla="*/ 0 w 332"/>
                    <a:gd name="T1" fmla="*/ 71 h 110"/>
                    <a:gd name="T2" fmla="*/ 18 w 332"/>
                    <a:gd name="T3" fmla="*/ 55 h 110"/>
                    <a:gd name="T4" fmla="*/ 40 w 332"/>
                    <a:gd name="T5" fmla="*/ 61 h 110"/>
                    <a:gd name="T6" fmla="*/ 49 w 332"/>
                    <a:gd name="T7" fmla="*/ 81 h 110"/>
                    <a:gd name="T8" fmla="*/ 65 w 332"/>
                    <a:gd name="T9" fmla="*/ 94 h 110"/>
                    <a:gd name="T10" fmla="*/ 111 w 332"/>
                    <a:gd name="T11" fmla="*/ 97 h 110"/>
                    <a:gd name="T12" fmla="*/ 172 w 332"/>
                    <a:gd name="T13" fmla="*/ 87 h 110"/>
                    <a:gd name="T14" fmla="*/ 215 w 332"/>
                    <a:gd name="T15" fmla="*/ 74 h 110"/>
                    <a:gd name="T16" fmla="*/ 258 w 332"/>
                    <a:gd name="T17" fmla="*/ 58 h 110"/>
                    <a:gd name="T18" fmla="*/ 292 w 332"/>
                    <a:gd name="T19" fmla="*/ 39 h 110"/>
                    <a:gd name="T20" fmla="*/ 332 w 332"/>
                    <a:gd name="T21" fmla="*/ 0 h 110"/>
                    <a:gd name="T22" fmla="*/ 295 w 332"/>
                    <a:gd name="T23" fmla="*/ 52 h 110"/>
                    <a:gd name="T24" fmla="*/ 258 w 332"/>
                    <a:gd name="T25" fmla="*/ 78 h 110"/>
                    <a:gd name="T26" fmla="*/ 209 w 332"/>
                    <a:gd name="T27" fmla="*/ 91 h 110"/>
                    <a:gd name="T28" fmla="*/ 166 w 332"/>
                    <a:gd name="T29" fmla="*/ 104 h 110"/>
                    <a:gd name="T30" fmla="*/ 111 w 332"/>
                    <a:gd name="T31" fmla="*/ 107 h 110"/>
                    <a:gd name="T32" fmla="*/ 77 w 332"/>
                    <a:gd name="T33" fmla="*/ 110 h 110"/>
                    <a:gd name="T34" fmla="*/ 43 w 332"/>
                    <a:gd name="T35" fmla="*/ 107 h 110"/>
                    <a:gd name="T36" fmla="*/ 25 w 332"/>
                    <a:gd name="T37" fmla="*/ 100 h 110"/>
                    <a:gd name="T38" fmla="*/ 6 w 332"/>
                    <a:gd name="T39" fmla="*/ 91 h 110"/>
                    <a:gd name="T40" fmla="*/ 0 w 332"/>
                    <a:gd name="T41" fmla="*/ 71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2"/>
                    <a:gd name="T64" fmla="*/ 0 h 110"/>
                    <a:gd name="T65" fmla="*/ 332 w 332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2" h="110">
                      <a:moveTo>
                        <a:pt x="0" y="71"/>
                      </a:moveTo>
                      <a:lnTo>
                        <a:pt x="18" y="55"/>
                      </a:lnTo>
                      <a:lnTo>
                        <a:pt x="40" y="61"/>
                      </a:lnTo>
                      <a:lnTo>
                        <a:pt x="49" y="81"/>
                      </a:lnTo>
                      <a:lnTo>
                        <a:pt x="65" y="94"/>
                      </a:lnTo>
                      <a:lnTo>
                        <a:pt x="111" y="97"/>
                      </a:lnTo>
                      <a:lnTo>
                        <a:pt x="172" y="87"/>
                      </a:lnTo>
                      <a:lnTo>
                        <a:pt x="215" y="74"/>
                      </a:lnTo>
                      <a:lnTo>
                        <a:pt x="258" y="58"/>
                      </a:lnTo>
                      <a:lnTo>
                        <a:pt x="292" y="39"/>
                      </a:lnTo>
                      <a:lnTo>
                        <a:pt x="332" y="0"/>
                      </a:lnTo>
                      <a:lnTo>
                        <a:pt x="295" y="52"/>
                      </a:lnTo>
                      <a:lnTo>
                        <a:pt x="258" y="78"/>
                      </a:lnTo>
                      <a:lnTo>
                        <a:pt x="209" y="91"/>
                      </a:lnTo>
                      <a:lnTo>
                        <a:pt x="166" y="104"/>
                      </a:lnTo>
                      <a:lnTo>
                        <a:pt x="111" y="107"/>
                      </a:lnTo>
                      <a:lnTo>
                        <a:pt x="77" y="110"/>
                      </a:lnTo>
                      <a:lnTo>
                        <a:pt x="43" y="107"/>
                      </a:lnTo>
                      <a:lnTo>
                        <a:pt x="25" y="100"/>
                      </a:lnTo>
                      <a:lnTo>
                        <a:pt x="6" y="9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6" name="Freeform 67"/>
                <p:cNvSpPr>
                  <a:spLocks/>
                </p:cNvSpPr>
                <p:nvPr/>
              </p:nvSpPr>
              <p:spPr bwMode="auto">
                <a:xfrm>
                  <a:off x="1529" y="2243"/>
                  <a:ext cx="59" cy="77"/>
                </a:xfrm>
                <a:custGeom>
                  <a:avLst/>
                  <a:gdLst>
                    <a:gd name="T0" fmla="*/ 42 w 59"/>
                    <a:gd name="T1" fmla="*/ 30 h 77"/>
                    <a:gd name="T2" fmla="*/ 59 w 59"/>
                    <a:gd name="T3" fmla="*/ 54 h 77"/>
                    <a:gd name="T4" fmla="*/ 59 w 59"/>
                    <a:gd name="T5" fmla="*/ 74 h 77"/>
                    <a:gd name="T6" fmla="*/ 35 w 59"/>
                    <a:gd name="T7" fmla="*/ 77 h 77"/>
                    <a:gd name="T8" fmla="*/ 10 w 59"/>
                    <a:gd name="T9" fmla="*/ 64 h 77"/>
                    <a:gd name="T10" fmla="*/ 0 w 59"/>
                    <a:gd name="T11" fmla="*/ 33 h 77"/>
                    <a:gd name="T12" fmla="*/ 3 w 59"/>
                    <a:gd name="T13" fmla="*/ 7 h 77"/>
                    <a:gd name="T14" fmla="*/ 17 w 59"/>
                    <a:gd name="T15" fmla="*/ 0 h 77"/>
                    <a:gd name="T16" fmla="*/ 42 w 59"/>
                    <a:gd name="T17" fmla="*/ 30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9"/>
                    <a:gd name="T28" fmla="*/ 0 h 77"/>
                    <a:gd name="T29" fmla="*/ 59 w 59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9" h="77">
                      <a:moveTo>
                        <a:pt x="42" y="30"/>
                      </a:moveTo>
                      <a:lnTo>
                        <a:pt x="59" y="54"/>
                      </a:lnTo>
                      <a:lnTo>
                        <a:pt x="59" y="74"/>
                      </a:lnTo>
                      <a:lnTo>
                        <a:pt x="35" y="77"/>
                      </a:lnTo>
                      <a:lnTo>
                        <a:pt x="10" y="64"/>
                      </a:lnTo>
                      <a:lnTo>
                        <a:pt x="0" y="33"/>
                      </a:lnTo>
                      <a:lnTo>
                        <a:pt x="3" y="7"/>
                      </a:lnTo>
                      <a:lnTo>
                        <a:pt x="17" y="0"/>
                      </a:lnTo>
                      <a:lnTo>
                        <a:pt x="42" y="3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6246" name="Freeform 69"/>
              <p:cNvSpPr>
                <a:spLocks/>
              </p:cNvSpPr>
              <p:nvPr/>
            </p:nvSpPr>
            <p:spPr bwMode="auto">
              <a:xfrm>
                <a:off x="2369" y="2081"/>
                <a:ext cx="240" cy="264"/>
              </a:xfrm>
              <a:custGeom>
                <a:avLst/>
                <a:gdLst>
                  <a:gd name="T0" fmla="*/ 240 w 240"/>
                  <a:gd name="T1" fmla="*/ 0 h 264"/>
                  <a:gd name="T2" fmla="*/ 192 w 240"/>
                  <a:gd name="T3" fmla="*/ 108 h 264"/>
                  <a:gd name="T4" fmla="*/ 72 w 240"/>
                  <a:gd name="T5" fmla="*/ 192 h 264"/>
                  <a:gd name="T6" fmla="*/ 12 w 240"/>
                  <a:gd name="T7" fmla="*/ 228 h 264"/>
                  <a:gd name="T8" fmla="*/ 0 w 240"/>
                  <a:gd name="T9" fmla="*/ 264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64"/>
                  <a:gd name="T17" fmla="*/ 240 w 240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64">
                    <a:moveTo>
                      <a:pt x="240" y="0"/>
                    </a:moveTo>
                    <a:lnTo>
                      <a:pt x="192" y="108"/>
                    </a:lnTo>
                    <a:lnTo>
                      <a:pt x="72" y="192"/>
                    </a:lnTo>
                    <a:lnTo>
                      <a:pt x="12" y="228"/>
                    </a:lnTo>
                    <a:lnTo>
                      <a:pt x="0" y="264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70"/>
              <p:cNvSpPr>
                <a:spLocks/>
              </p:cNvSpPr>
              <p:nvPr/>
            </p:nvSpPr>
            <p:spPr bwMode="auto">
              <a:xfrm>
                <a:off x="3389" y="2669"/>
                <a:ext cx="96" cy="216"/>
              </a:xfrm>
              <a:custGeom>
                <a:avLst/>
                <a:gdLst>
                  <a:gd name="T0" fmla="*/ 0 w 96"/>
                  <a:gd name="T1" fmla="*/ 216 h 216"/>
                  <a:gd name="T2" fmla="*/ 36 w 96"/>
                  <a:gd name="T3" fmla="*/ 132 h 216"/>
                  <a:gd name="T4" fmla="*/ 96 w 96"/>
                  <a:gd name="T5" fmla="*/ 0 h 21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216"/>
                  <a:gd name="T11" fmla="*/ 96 w 96"/>
                  <a:gd name="T12" fmla="*/ 216 h 2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216">
                    <a:moveTo>
                      <a:pt x="0" y="216"/>
                    </a:moveTo>
                    <a:lnTo>
                      <a:pt x="36" y="132"/>
                    </a:lnTo>
                    <a:lnTo>
                      <a:pt x="9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Freeform 71"/>
              <p:cNvSpPr>
                <a:spLocks/>
              </p:cNvSpPr>
              <p:nvPr/>
            </p:nvSpPr>
            <p:spPr bwMode="auto">
              <a:xfrm>
                <a:off x="3677" y="2735"/>
                <a:ext cx="306" cy="138"/>
              </a:xfrm>
              <a:custGeom>
                <a:avLst/>
                <a:gdLst>
                  <a:gd name="T0" fmla="*/ 0 w 306"/>
                  <a:gd name="T1" fmla="*/ 138 h 138"/>
                  <a:gd name="T2" fmla="*/ 144 w 306"/>
                  <a:gd name="T3" fmla="*/ 102 h 138"/>
                  <a:gd name="T4" fmla="*/ 240 w 306"/>
                  <a:gd name="T5" fmla="*/ 54 h 138"/>
                  <a:gd name="T6" fmla="*/ 306 w 306"/>
                  <a:gd name="T7" fmla="*/ 0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6"/>
                  <a:gd name="T13" fmla="*/ 0 h 138"/>
                  <a:gd name="T14" fmla="*/ 306 w 306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6" h="138">
                    <a:moveTo>
                      <a:pt x="0" y="138"/>
                    </a:moveTo>
                    <a:lnTo>
                      <a:pt x="144" y="102"/>
                    </a:lnTo>
                    <a:lnTo>
                      <a:pt x="240" y="54"/>
                    </a:lnTo>
                    <a:lnTo>
                      <a:pt x="306" y="0"/>
                    </a:lnTo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200B00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249" name="Group 76"/>
              <p:cNvGrpSpPr>
                <a:grpSpLocks/>
              </p:cNvGrpSpPr>
              <p:nvPr/>
            </p:nvGrpSpPr>
            <p:grpSpPr bwMode="auto">
              <a:xfrm>
                <a:off x="2873" y="3929"/>
                <a:ext cx="1388" cy="179"/>
                <a:chOff x="2873" y="3929"/>
                <a:chExt cx="1388" cy="179"/>
              </a:xfrm>
            </p:grpSpPr>
            <p:sp>
              <p:nvSpPr>
                <p:cNvPr id="6250" name="Freeform 72"/>
                <p:cNvSpPr>
                  <a:spLocks/>
                </p:cNvSpPr>
                <p:nvPr/>
              </p:nvSpPr>
              <p:spPr bwMode="auto">
                <a:xfrm>
                  <a:off x="2873" y="3986"/>
                  <a:ext cx="191" cy="104"/>
                </a:xfrm>
                <a:custGeom>
                  <a:avLst/>
                  <a:gdLst>
                    <a:gd name="T0" fmla="*/ 31 w 191"/>
                    <a:gd name="T1" fmla="*/ 13 h 104"/>
                    <a:gd name="T2" fmla="*/ 31 w 191"/>
                    <a:gd name="T3" fmla="*/ 33 h 104"/>
                    <a:gd name="T4" fmla="*/ 28 w 191"/>
                    <a:gd name="T5" fmla="*/ 55 h 104"/>
                    <a:gd name="T6" fmla="*/ 0 w 191"/>
                    <a:gd name="T7" fmla="*/ 85 h 104"/>
                    <a:gd name="T8" fmla="*/ 31 w 191"/>
                    <a:gd name="T9" fmla="*/ 104 h 104"/>
                    <a:gd name="T10" fmla="*/ 50 w 191"/>
                    <a:gd name="T11" fmla="*/ 104 h 104"/>
                    <a:gd name="T12" fmla="*/ 150 w 191"/>
                    <a:gd name="T13" fmla="*/ 91 h 104"/>
                    <a:gd name="T14" fmla="*/ 191 w 191"/>
                    <a:gd name="T15" fmla="*/ 46 h 104"/>
                    <a:gd name="T16" fmla="*/ 169 w 191"/>
                    <a:gd name="T17" fmla="*/ 0 h 104"/>
                    <a:gd name="T18" fmla="*/ 106 w 191"/>
                    <a:gd name="T19" fmla="*/ 10 h 104"/>
                    <a:gd name="T20" fmla="*/ 85 w 191"/>
                    <a:gd name="T21" fmla="*/ 68 h 104"/>
                    <a:gd name="T22" fmla="*/ 69 w 191"/>
                    <a:gd name="T23" fmla="*/ 68 h 104"/>
                    <a:gd name="T24" fmla="*/ 85 w 191"/>
                    <a:gd name="T25" fmla="*/ 10 h 104"/>
                    <a:gd name="T26" fmla="*/ 31 w 191"/>
                    <a:gd name="T27" fmla="*/ 13 h 10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1"/>
                    <a:gd name="T43" fmla="*/ 0 h 104"/>
                    <a:gd name="T44" fmla="*/ 191 w 191"/>
                    <a:gd name="T45" fmla="*/ 104 h 10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1" h="104">
                      <a:moveTo>
                        <a:pt x="31" y="13"/>
                      </a:moveTo>
                      <a:lnTo>
                        <a:pt x="31" y="33"/>
                      </a:lnTo>
                      <a:lnTo>
                        <a:pt x="28" y="55"/>
                      </a:lnTo>
                      <a:lnTo>
                        <a:pt x="0" y="85"/>
                      </a:lnTo>
                      <a:lnTo>
                        <a:pt x="31" y="104"/>
                      </a:lnTo>
                      <a:lnTo>
                        <a:pt x="50" y="104"/>
                      </a:lnTo>
                      <a:lnTo>
                        <a:pt x="150" y="91"/>
                      </a:lnTo>
                      <a:lnTo>
                        <a:pt x="191" y="46"/>
                      </a:lnTo>
                      <a:lnTo>
                        <a:pt x="169" y="0"/>
                      </a:lnTo>
                      <a:lnTo>
                        <a:pt x="106" y="10"/>
                      </a:lnTo>
                      <a:lnTo>
                        <a:pt x="85" y="68"/>
                      </a:lnTo>
                      <a:lnTo>
                        <a:pt x="69" y="68"/>
                      </a:lnTo>
                      <a:lnTo>
                        <a:pt x="85" y="10"/>
                      </a:lnTo>
                      <a:lnTo>
                        <a:pt x="31" y="1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1" name="Freeform 73"/>
                <p:cNvSpPr>
                  <a:spLocks/>
                </p:cNvSpPr>
                <p:nvPr/>
              </p:nvSpPr>
              <p:spPr bwMode="auto">
                <a:xfrm>
                  <a:off x="3071" y="3971"/>
                  <a:ext cx="164" cy="92"/>
                </a:xfrm>
                <a:custGeom>
                  <a:avLst/>
                  <a:gdLst>
                    <a:gd name="T0" fmla="*/ 19 w 164"/>
                    <a:gd name="T1" fmla="*/ 16 h 92"/>
                    <a:gd name="T2" fmla="*/ 19 w 164"/>
                    <a:gd name="T3" fmla="*/ 62 h 92"/>
                    <a:gd name="T4" fmla="*/ 0 w 164"/>
                    <a:gd name="T5" fmla="*/ 85 h 92"/>
                    <a:gd name="T6" fmla="*/ 6 w 164"/>
                    <a:gd name="T7" fmla="*/ 92 h 92"/>
                    <a:gd name="T8" fmla="*/ 98 w 164"/>
                    <a:gd name="T9" fmla="*/ 92 h 92"/>
                    <a:gd name="T10" fmla="*/ 151 w 164"/>
                    <a:gd name="T11" fmla="*/ 76 h 92"/>
                    <a:gd name="T12" fmla="*/ 164 w 164"/>
                    <a:gd name="T13" fmla="*/ 20 h 92"/>
                    <a:gd name="T14" fmla="*/ 164 w 164"/>
                    <a:gd name="T15" fmla="*/ 0 h 92"/>
                    <a:gd name="T16" fmla="*/ 79 w 164"/>
                    <a:gd name="T17" fmla="*/ 13 h 92"/>
                    <a:gd name="T18" fmla="*/ 76 w 164"/>
                    <a:gd name="T19" fmla="*/ 62 h 92"/>
                    <a:gd name="T20" fmla="*/ 50 w 164"/>
                    <a:gd name="T21" fmla="*/ 62 h 92"/>
                    <a:gd name="T22" fmla="*/ 60 w 164"/>
                    <a:gd name="T23" fmla="*/ 16 h 92"/>
                    <a:gd name="T24" fmla="*/ 19 w 164"/>
                    <a:gd name="T25" fmla="*/ 16 h 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4"/>
                    <a:gd name="T40" fmla="*/ 0 h 92"/>
                    <a:gd name="T41" fmla="*/ 164 w 164"/>
                    <a:gd name="T42" fmla="*/ 92 h 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4" h="92">
                      <a:moveTo>
                        <a:pt x="19" y="16"/>
                      </a:moveTo>
                      <a:lnTo>
                        <a:pt x="19" y="62"/>
                      </a:lnTo>
                      <a:lnTo>
                        <a:pt x="0" y="85"/>
                      </a:lnTo>
                      <a:lnTo>
                        <a:pt x="6" y="92"/>
                      </a:lnTo>
                      <a:lnTo>
                        <a:pt x="98" y="92"/>
                      </a:lnTo>
                      <a:lnTo>
                        <a:pt x="151" y="76"/>
                      </a:lnTo>
                      <a:lnTo>
                        <a:pt x="164" y="20"/>
                      </a:lnTo>
                      <a:lnTo>
                        <a:pt x="164" y="0"/>
                      </a:lnTo>
                      <a:lnTo>
                        <a:pt x="79" y="13"/>
                      </a:lnTo>
                      <a:lnTo>
                        <a:pt x="76" y="62"/>
                      </a:lnTo>
                      <a:lnTo>
                        <a:pt x="50" y="62"/>
                      </a:lnTo>
                      <a:lnTo>
                        <a:pt x="60" y="16"/>
                      </a:lnTo>
                      <a:lnTo>
                        <a:pt x="19" y="1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2" name="Freeform 74"/>
                <p:cNvSpPr>
                  <a:spLocks/>
                </p:cNvSpPr>
                <p:nvPr/>
              </p:nvSpPr>
              <p:spPr bwMode="auto">
                <a:xfrm>
                  <a:off x="3422" y="3929"/>
                  <a:ext cx="203" cy="98"/>
                </a:xfrm>
                <a:custGeom>
                  <a:avLst/>
                  <a:gdLst>
                    <a:gd name="T0" fmla="*/ 19 w 203"/>
                    <a:gd name="T1" fmla="*/ 0 h 98"/>
                    <a:gd name="T2" fmla="*/ 0 w 203"/>
                    <a:gd name="T3" fmla="*/ 23 h 98"/>
                    <a:gd name="T4" fmla="*/ 0 w 203"/>
                    <a:gd name="T5" fmla="*/ 59 h 98"/>
                    <a:gd name="T6" fmla="*/ 66 w 203"/>
                    <a:gd name="T7" fmla="*/ 98 h 98"/>
                    <a:gd name="T8" fmla="*/ 166 w 203"/>
                    <a:gd name="T9" fmla="*/ 91 h 98"/>
                    <a:gd name="T10" fmla="*/ 191 w 203"/>
                    <a:gd name="T11" fmla="*/ 72 h 98"/>
                    <a:gd name="T12" fmla="*/ 203 w 203"/>
                    <a:gd name="T13" fmla="*/ 29 h 98"/>
                    <a:gd name="T14" fmla="*/ 203 w 203"/>
                    <a:gd name="T15" fmla="*/ 7 h 98"/>
                    <a:gd name="T16" fmla="*/ 103 w 203"/>
                    <a:gd name="T17" fmla="*/ 10 h 98"/>
                    <a:gd name="T18" fmla="*/ 87 w 203"/>
                    <a:gd name="T19" fmla="*/ 59 h 98"/>
                    <a:gd name="T20" fmla="*/ 59 w 203"/>
                    <a:gd name="T21" fmla="*/ 56 h 98"/>
                    <a:gd name="T22" fmla="*/ 87 w 203"/>
                    <a:gd name="T23" fmla="*/ 10 h 98"/>
                    <a:gd name="T24" fmla="*/ 19 w 203"/>
                    <a:gd name="T25" fmla="*/ 0 h 9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3"/>
                    <a:gd name="T40" fmla="*/ 0 h 98"/>
                    <a:gd name="T41" fmla="*/ 203 w 203"/>
                    <a:gd name="T42" fmla="*/ 98 h 9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3" h="98">
                      <a:moveTo>
                        <a:pt x="19" y="0"/>
                      </a:moveTo>
                      <a:lnTo>
                        <a:pt x="0" y="23"/>
                      </a:lnTo>
                      <a:lnTo>
                        <a:pt x="0" y="59"/>
                      </a:lnTo>
                      <a:lnTo>
                        <a:pt x="66" y="98"/>
                      </a:lnTo>
                      <a:lnTo>
                        <a:pt x="166" y="91"/>
                      </a:lnTo>
                      <a:lnTo>
                        <a:pt x="191" y="72"/>
                      </a:lnTo>
                      <a:lnTo>
                        <a:pt x="203" y="29"/>
                      </a:lnTo>
                      <a:lnTo>
                        <a:pt x="203" y="7"/>
                      </a:lnTo>
                      <a:lnTo>
                        <a:pt x="103" y="10"/>
                      </a:lnTo>
                      <a:lnTo>
                        <a:pt x="87" y="59"/>
                      </a:lnTo>
                      <a:lnTo>
                        <a:pt x="59" y="56"/>
                      </a:lnTo>
                      <a:lnTo>
                        <a:pt x="87" y="1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53" name="Freeform 75"/>
                <p:cNvSpPr>
                  <a:spLocks/>
                </p:cNvSpPr>
                <p:nvPr/>
              </p:nvSpPr>
              <p:spPr bwMode="auto">
                <a:xfrm>
                  <a:off x="4055" y="4025"/>
                  <a:ext cx="206" cy="83"/>
                </a:xfrm>
                <a:custGeom>
                  <a:avLst/>
                  <a:gdLst>
                    <a:gd name="T0" fmla="*/ 22 w 206"/>
                    <a:gd name="T1" fmla="*/ 3 h 83"/>
                    <a:gd name="T2" fmla="*/ 0 w 206"/>
                    <a:gd name="T3" fmla="*/ 73 h 83"/>
                    <a:gd name="T4" fmla="*/ 87 w 206"/>
                    <a:gd name="T5" fmla="*/ 83 h 83"/>
                    <a:gd name="T6" fmla="*/ 181 w 206"/>
                    <a:gd name="T7" fmla="*/ 76 h 83"/>
                    <a:gd name="T8" fmla="*/ 206 w 206"/>
                    <a:gd name="T9" fmla="*/ 43 h 83"/>
                    <a:gd name="T10" fmla="*/ 206 w 206"/>
                    <a:gd name="T11" fmla="*/ 0 h 83"/>
                    <a:gd name="T12" fmla="*/ 100 w 206"/>
                    <a:gd name="T13" fmla="*/ 3 h 83"/>
                    <a:gd name="T14" fmla="*/ 94 w 206"/>
                    <a:gd name="T15" fmla="*/ 56 h 83"/>
                    <a:gd name="T16" fmla="*/ 72 w 206"/>
                    <a:gd name="T17" fmla="*/ 56 h 83"/>
                    <a:gd name="T18" fmla="*/ 78 w 206"/>
                    <a:gd name="T19" fmla="*/ 7 h 83"/>
                    <a:gd name="T20" fmla="*/ 22 w 206"/>
                    <a:gd name="T21" fmla="*/ 3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6"/>
                    <a:gd name="T34" fmla="*/ 0 h 83"/>
                    <a:gd name="T35" fmla="*/ 206 w 206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6" h="83">
                      <a:moveTo>
                        <a:pt x="22" y="3"/>
                      </a:moveTo>
                      <a:lnTo>
                        <a:pt x="0" y="73"/>
                      </a:lnTo>
                      <a:lnTo>
                        <a:pt x="87" y="83"/>
                      </a:lnTo>
                      <a:lnTo>
                        <a:pt x="181" y="76"/>
                      </a:lnTo>
                      <a:lnTo>
                        <a:pt x="206" y="43"/>
                      </a:lnTo>
                      <a:lnTo>
                        <a:pt x="206" y="0"/>
                      </a:lnTo>
                      <a:lnTo>
                        <a:pt x="100" y="3"/>
                      </a:lnTo>
                      <a:lnTo>
                        <a:pt x="94" y="56"/>
                      </a:lnTo>
                      <a:lnTo>
                        <a:pt x="72" y="56"/>
                      </a:lnTo>
                      <a:lnTo>
                        <a:pt x="78" y="7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993300"/>
                    </a:gs>
                    <a:gs pos="100000">
                      <a:srgbClr val="200B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235" name="Freeform 78"/>
            <p:cNvSpPr>
              <a:spLocks/>
            </p:cNvSpPr>
            <p:nvPr/>
          </p:nvSpPr>
          <p:spPr bwMode="auto">
            <a:xfrm>
              <a:off x="2447" y="1406"/>
              <a:ext cx="279" cy="318"/>
            </a:xfrm>
            <a:custGeom>
              <a:avLst/>
              <a:gdLst>
                <a:gd name="T0" fmla="*/ 0 w 279"/>
                <a:gd name="T1" fmla="*/ 318 h 318"/>
                <a:gd name="T2" fmla="*/ 39 w 279"/>
                <a:gd name="T3" fmla="*/ 249 h 318"/>
                <a:gd name="T4" fmla="*/ 99 w 279"/>
                <a:gd name="T5" fmla="*/ 174 h 318"/>
                <a:gd name="T6" fmla="*/ 171 w 279"/>
                <a:gd name="T7" fmla="*/ 108 h 318"/>
                <a:gd name="T8" fmla="*/ 216 w 279"/>
                <a:gd name="T9" fmla="*/ 75 h 318"/>
                <a:gd name="T10" fmla="*/ 252 w 279"/>
                <a:gd name="T11" fmla="*/ 24 h 318"/>
                <a:gd name="T12" fmla="*/ 261 w 279"/>
                <a:gd name="T13" fmla="*/ 6 h 318"/>
                <a:gd name="T14" fmla="*/ 276 w 279"/>
                <a:gd name="T15" fmla="*/ 0 h 318"/>
                <a:gd name="T16" fmla="*/ 279 w 279"/>
                <a:gd name="T17" fmla="*/ 36 h 318"/>
                <a:gd name="T18" fmla="*/ 273 w 279"/>
                <a:gd name="T19" fmla="*/ 81 h 318"/>
                <a:gd name="T20" fmla="*/ 264 w 279"/>
                <a:gd name="T21" fmla="*/ 147 h 318"/>
                <a:gd name="T22" fmla="*/ 246 w 279"/>
                <a:gd name="T23" fmla="*/ 222 h 318"/>
                <a:gd name="T24" fmla="*/ 225 w 279"/>
                <a:gd name="T25" fmla="*/ 315 h 318"/>
                <a:gd name="T26" fmla="*/ 0 w 279"/>
                <a:gd name="T27" fmla="*/ 318 h 3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9"/>
                <a:gd name="T43" fmla="*/ 0 h 318"/>
                <a:gd name="T44" fmla="*/ 279 w 279"/>
                <a:gd name="T45" fmla="*/ 318 h 3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9" h="318">
                  <a:moveTo>
                    <a:pt x="0" y="318"/>
                  </a:moveTo>
                  <a:lnTo>
                    <a:pt x="39" y="249"/>
                  </a:lnTo>
                  <a:lnTo>
                    <a:pt x="99" y="174"/>
                  </a:lnTo>
                  <a:lnTo>
                    <a:pt x="171" y="108"/>
                  </a:lnTo>
                  <a:lnTo>
                    <a:pt x="216" y="75"/>
                  </a:lnTo>
                  <a:lnTo>
                    <a:pt x="252" y="24"/>
                  </a:lnTo>
                  <a:lnTo>
                    <a:pt x="261" y="6"/>
                  </a:lnTo>
                  <a:lnTo>
                    <a:pt x="276" y="0"/>
                  </a:lnTo>
                  <a:lnTo>
                    <a:pt x="279" y="36"/>
                  </a:lnTo>
                  <a:lnTo>
                    <a:pt x="273" y="81"/>
                  </a:lnTo>
                  <a:lnTo>
                    <a:pt x="264" y="147"/>
                  </a:lnTo>
                  <a:lnTo>
                    <a:pt x="246" y="222"/>
                  </a:lnTo>
                  <a:lnTo>
                    <a:pt x="225" y="315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4000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236" name="Group 85"/>
            <p:cNvGrpSpPr>
              <a:grpSpLocks/>
            </p:cNvGrpSpPr>
            <p:nvPr/>
          </p:nvGrpSpPr>
          <p:grpSpPr bwMode="auto">
            <a:xfrm>
              <a:off x="2336" y="1169"/>
              <a:ext cx="933" cy="645"/>
              <a:chOff x="2336" y="1169"/>
              <a:chExt cx="933" cy="645"/>
            </a:xfrm>
          </p:grpSpPr>
          <p:sp>
            <p:nvSpPr>
              <p:cNvPr id="6237" name="Freeform 79"/>
              <p:cNvSpPr>
                <a:spLocks/>
              </p:cNvSpPr>
              <p:nvPr/>
            </p:nvSpPr>
            <p:spPr bwMode="auto">
              <a:xfrm>
                <a:off x="2336" y="1169"/>
                <a:ext cx="933" cy="645"/>
              </a:xfrm>
              <a:custGeom>
                <a:avLst/>
                <a:gdLst>
                  <a:gd name="T0" fmla="*/ 3 w 933"/>
                  <a:gd name="T1" fmla="*/ 354 h 645"/>
                  <a:gd name="T2" fmla="*/ 9 w 933"/>
                  <a:gd name="T3" fmla="*/ 450 h 645"/>
                  <a:gd name="T4" fmla="*/ 45 w 933"/>
                  <a:gd name="T5" fmla="*/ 549 h 645"/>
                  <a:gd name="T6" fmla="*/ 129 w 933"/>
                  <a:gd name="T7" fmla="*/ 618 h 645"/>
                  <a:gd name="T8" fmla="*/ 204 w 933"/>
                  <a:gd name="T9" fmla="*/ 606 h 645"/>
                  <a:gd name="T10" fmla="*/ 228 w 933"/>
                  <a:gd name="T11" fmla="*/ 627 h 645"/>
                  <a:gd name="T12" fmla="*/ 297 w 933"/>
                  <a:gd name="T13" fmla="*/ 633 h 645"/>
                  <a:gd name="T14" fmla="*/ 357 w 933"/>
                  <a:gd name="T15" fmla="*/ 633 h 645"/>
                  <a:gd name="T16" fmla="*/ 429 w 933"/>
                  <a:gd name="T17" fmla="*/ 645 h 645"/>
                  <a:gd name="T18" fmla="*/ 471 w 933"/>
                  <a:gd name="T19" fmla="*/ 615 h 645"/>
                  <a:gd name="T20" fmla="*/ 501 w 933"/>
                  <a:gd name="T21" fmla="*/ 564 h 645"/>
                  <a:gd name="T22" fmla="*/ 579 w 933"/>
                  <a:gd name="T23" fmla="*/ 537 h 645"/>
                  <a:gd name="T24" fmla="*/ 735 w 933"/>
                  <a:gd name="T25" fmla="*/ 426 h 645"/>
                  <a:gd name="T26" fmla="*/ 837 w 933"/>
                  <a:gd name="T27" fmla="*/ 285 h 645"/>
                  <a:gd name="T28" fmla="*/ 864 w 933"/>
                  <a:gd name="T29" fmla="*/ 201 h 645"/>
                  <a:gd name="T30" fmla="*/ 921 w 933"/>
                  <a:gd name="T31" fmla="*/ 126 h 645"/>
                  <a:gd name="T32" fmla="*/ 930 w 933"/>
                  <a:gd name="T33" fmla="*/ 51 h 645"/>
                  <a:gd name="T34" fmla="*/ 906 w 933"/>
                  <a:gd name="T35" fmla="*/ 66 h 645"/>
                  <a:gd name="T36" fmla="*/ 873 w 933"/>
                  <a:gd name="T37" fmla="*/ 54 h 645"/>
                  <a:gd name="T38" fmla="*/ 846 w 933"/>
                  <a:gd name="T39" fmla="*/ 6 h 645"/>
                  <a:gd name="T40" fmla="*/ 828 w 933"/>
                  <a:gd name="T41" fmla="*/ 45 h 645"/>
                  <a:gd name="T42" fmla="*/ 822 w 933"/>
                  <a:gd name="T43" fmla="*/ 96 h 645"/>
                  <a:gd name="T44" fmla="*/ 798 w 933"/>
                  <a:gd name="T45" fmla="*/ 108 h 645"/>
                  <a:gd name="T46" fmla="*/ 783 w 933"/>
                  <a:gd name="T47" fmla="*/ 123 h 645"/>
                  <a:gd name="T48" fmla="*/ 744 w 933"/>
                  <a:gd name="T49" fmla="*/ 156 h 645"/>
                  <a:gd name="T50" fmla="*/ 726 w 933"/>
                  <a:gd name="T51" fmla="*/ 153 h 645"/>
                  <a:gd name="T52" fmla="*/ 702 w 933"/>
                  <a:gd name="T53" fmla="*/ 171 h 645"/>
                  <a:gd name="T54" fmla="*/ 681 w 933"/>
                  <a:gd name="T55" fmla="*/ 150 h 645"/>
                  <a:gd name="T56" fmla="*/ 651 w 933"/>
                  <a:gd name="T57" fmla="*/ 102 h 645"/>
                  <a:gd name="T58" fmla="*/ 654 w 933"/>
                  <a:gd name="T59" fmla="*/ 228 h 645"/>
                  <a:gd name="T60" fmla="*/ 636 w 933"/>
                  <a:gd name="T61" fmla="*/ 306 h 645"/>
                  <a:gd name="T62" fmla="*/ 606 w 933"/>
                  <a:gd name="T63" fmla="*/ 360 h 645"/>
                  <a:gd name="T64" fmla="*/ 558 w 933"/>
                  <a:gd name="T65" fmla="*/ 408 h 645"/>
                  <a:gd name="T66" fmla="*/ 495 w 933"/>
                  <a:gd name="T67" fmla="*/ 435 h 645"/>
                  <a:gd name="T68" fmla="*/ 495 w 933"/>
                  <a:gd name="T69" fmla="*/ 366 h 645"/>
                  <a:gd name="T70" fmla="*/ 474 w 933"/>
                  <a:gd name="T71" fmla="*/ 300 h 645"/>
                  <a:gd name="T72" fmla="*/ 465 w 933"/>
                  <a:gd name="T73" fmla="*/ 348 h 645"/>
                  <a:gd name="T74" fmla="*/ 459 w 933"/>
                  <a:gd name="T75" fmla="*/ 408 h 645"/>
                  <a:gd name="T76" fmla="*/ 450 w 933"/>
                  <a:gd name="T77" fmla="*/ 489 h 645"/>
                  <a:gd name="T78" fmla="*/ 390 w 933"/>
                  <a:gd name="T79" fmla="*/ 522 h 645"/>
                  <a:gd name="T80" fmla="*/ 342 w 933"/>
                  <a:gd name="T81" fmla="*/ 528 h 645"/>
                  <a:gd name="T82" fmla="*/ 303 w 933"/>
                  <a:gd name="T83" fmla="*/ 510 h 645"/>
                  <a:gd name="T84" fmla="*/ 279 w 933"/>
                  <a:gd name="T85" fmla="*/ 330 h 645"/>
                  <a:gd name="T86" fmla="*/ 267 w 933"/>
                  <a:gd name="T87" fmla="*/ 186 h 645"/>
                  <a:gd name="T88" fmla="*/ 246 w 933"/>
                  <a:gd name="T89" fmla="*/ 288 h 645"/>
                  <a:gd name="T90" fmla="*/ 234 w 933"/>
                  <a:gd name="T91" fmla="*/ 426 h 645"/>
                  <a:gd name="T92" fmla="*/ 213 w 933"/>
                  <a:gd name="T93" fmla="*/ 507 h 645"/>
                  <a:gd name="T94" fmla="*/ 147 w 933"/>
                  <a:gd name="T95" fmla="*/ 537 h 645"/>
                  <a:gd name="T96" fmla="*/ 75 w 933"/>
                  <a:gd name="T97" fmla="*/ 474 h 645"/>
                  <a:gd name="T98" fmla="*/ 42 w 933"/>
                  <a:gd name="T99" fmla="*/ 408 h 64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33"/>
                  <a:gd name="T151" fmla="*/ 0 h 645"/>
                  <a:gd name="T152" fmla="*/ 933 w 933"/>
                  <a:gd name="T153" fmla="*/ 645 h 64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33" h="645">
                    <a:moveTo>
                      <a:pt x="18" y="297"/>
                    </a:moveTo>
                    <a:lnTo>
                      <a:pt x="3" y="354"/>
                    </a:lnTo>
                    <a:lnTo>
                      <a:pt x="0" y="408"/>
                    </a:lnTo>
                    <a:lnTo>
                      <a:pt x="9" y="450"/>
                    </a:lnTo>
                    <a:lnTo>
                      <a:pt x="21" y="501"/>
                    </a:lnTo>
                    <a:lnTo>
                      <a:pt x="45" y="549"/>
                    </a:lnTo>
                    <a:lnTo>
                      <a:pt x="78" y="588"/>
                    </a:lnTo>
                    <a:lnTo>
                      <a:pt x="129" y="618"/>
                    </a:lnTo>
                    <a:lnTo>
                      <a:pt x="171" y="618"/>
                    </a:lnTo>
                    <a:lnTo>
                      <a:pt x="204" y="606"/>
                    </a:lnTo>
                    <a:lnTo>
                      <a:pt x="219" y="606"/>
                    </a:lnTo>
                    <a:lnTo>
                      <a:pt x="228" y="627"/>
                    </a:lnTo>
                    <a:lnTo>
                      <a:pt x="255" y="642"/>
                    </a:lnTo>
                    <a:lnTo>
                      <a:pt x="297" y="633"/>
                    </a:lnTo>
                    <a:lnTo>
                      <a:pt x="330" y="627"/>
                    </a:lnTo>
                    <a:lnTo>
                      <a:pt x="357" y="633"/>
                    </a:lnTo>
                    <a:lnTo>
                      <a:pt x="396" y="645"/>
                    </a:lnTo>
                    <a:lnTo>
                      <a:pt x="429" y="645"/>
                    </a:lnTo>
                    <a:lnTo>
                      <a:pt x="450" y="639"/>
                    </a:lnTo>
                    <a:lnTo>
                      <a:pt x="471" y="615"/>
                    </a:lnTo>
                    <a:lnTo>
                      <a:pt x="489" y="576"/>
                    </a:lnTo>
                    <a:lnTo>
                      <a:pt x="501" y="564"/>
                    </a:lnTo>
                    <a:lnTo>
                      <a:pt x="525" y="555"/>
                    </a:lnTo>
                    <a:lnTo>
                      <a:pt x="579" y="537"/>
                    </a:lnTo>
                    <a:lnTo>
                      <a:pt x="666" y="495"/>
                    </a:lnTo>
                    <a:lnTo>
                      <a:pt x="735" y="426"/>
                    </a:lnTo>
                    <a:lnTo>
                      <a:pt x="801" y="354"/>
                    </a:lnTo>
                    <a:lnTo>
                      <a:pt x="837" y="285"/>
                    </a:lnTo>
                    <a:lnTo>
                      <a:pt x="861" y="231"/>
                    </a:lnTo>
                    <a:lnTo>
                      <a:pt x="864" y="201"/>
                    </a:lnTo>
                    <a:lnTo>
                      <a:pt x="885" y="180"/>
                    </a:lnTo>
                    <a:lnTo>
                      <a:pt x="921" y="126"/>
                    </a:lnTo>
                    <a:lnTo>
                      <a:pt x="933" y="81"/>
                    </a:lnTo>
                    <a:lnTo>
                      <a:pt x="930" y="51"/>
                    </a:lnTo>
                    <a:lnTo>
                      <a:pt x="912" y="66"/>
                    </a:lnTo>
                    <a:lnTo>
                      <a:pt x="906" y="66"/>
                    </a:lnTo>
                    <a:lnTo>
                      <a:pt x="894" y="30"/>
                    </a:lnTo>
                    <a:lnTo>
                      <a:pt x="873" y="54"/>
                    </a:lnTo>
                    <a:lnTo>
                      <a:pt x="861" y="51"/>
                    </a:lnTo>
                    <a:lnTo>
                      <a:pt x="846" y="6"/>
                    </a:lnTo>
                    <a:lnTo>
                      <a:pt x="834" y="0"/>
                    </a:lnTo>
                    <a:lnTo>
                      <a:pt x="828" y="45"/>
                    </a:lnTo>
                    <a:lnTo>
                      <a:pt x="831" y="75"/>
                    </a:lnTo>
                    <a:lnTo>
                      <a:pt x="822" y="96"/>
                    </a:lnTo>
                    <a:lnTo>
                      <a:pt x="813" y="111"/>
                    </a:lnTo>
                    <a:lnTo>
                      <a:pt x="798" y="108"/>
                    </a:lnTo>
                    <a:lnTo>
                      <a:pt x="798" y="96"/>
                    </a:lnTo>
                    <a:lnTo>
                      <a:pt x="783" y="123"/>
                    </a:lnTo>
                    <a:lnTo>
                      <a:pt x="759" y="150"/>
                    </a:lnTo>
                    <a:lnTo>
                      <a:pt x="744" y="156"/>
                    </a:lnTo>
                    <a:lnTo>
                      <a:pt x="735" y="138"/>
                    </a:lnTo>
                    <a:lnTo>
                      <a:pt x="726" y="153"/>
                    </a:lnTo>
                    <a:lnTo>
                      <a:pt x="714" y="168"/>
                    </a:lnTo>
                    <a:lnTo>
                      <a:pt x="702" y="171"/>
                    </a:lnTo>
                    <a:lnTo>
                      <a:pt x="690" y="171"/>
                    </a:lnTo>
                    <a:lnTo>
                      <a:pt x="681" y="150"/>
                    </a:lnTo>
                    <a:lnTo>
                      <a:pt x="654" y="105"/>
                    </a:lnTo>
                    <a:lnTo>
                      <a:pt x="651" y="102"/>
                    </a:lnTo>
                    <a:lnTo>
                      <a:pt x="654" y="174"/>
                    </a:lnTo>
                    <a:lnTo>
                      <a:pt x="654" y="228"/>
                    </a:lnTo>
                    <a:lnTo>
                      <a:pt x="645" y="270"/>
                    </a:lnTo>
                    <a:lnTo>
                      <a:pt x="636" y="306"/>
                    </a:lnTo>
                    <a:lnTo>
                      <a:pt x="618" y="339"/>
                    </a:lnTo>
                    <a:lnTo>
                      <a:pt x="606" y="360"/>
                    </a:lnTo>
                    <a:lnTo>
                      <a:pt x="582" y="390"/>
                    </a:lnTo>
                    <a:lnTo>
                      <a:pt x="558" y="408"/>
                    </a:lnTo>
                    <a:lnTo>
                      <a:pt x="513" y="429"/>
                    </a:lnTo>
                    <a:lnTo>
                      <a:pt x="495" y="435"/>
                    </a:lnTo>
                    <a:lnTo>
                      <a:pt x="495" y="396"/>
                    </a:lnTo>
                    <a:lnTo>
                      <a:pt x="495" y="366"/>
                    </a:lnTo>
                    <a:lnTo>
                      <a:pt x="486" y="333"/>
                    </a:lnTo>
                    <a:lnTo>
                      <a:pt x="474" y="300"/>
                    </a:lnTo>
                    <a:lnTo>
                      <a:pt x="468" y="324"/>
                    </a:lnTo>
                    <a:lnTo>
                      <a:pt x="465" y="348"/>
                    </a:lnTo>
                    <a:lnTo>
                      <a:pt x="465" y="381"/>
                    </a:lnTo>
                    <a:lnTo>
                      <a:pt x="459" y="408"/>
                    </a:lnTo>
                    <a:lnTo>
                      <a:pt x="456" y="468"/>
                    </a:lnTo>
                    <a:lnTo>
                      <a:pt x="450" y="489"/>
                    </a:lnTo>
                    <a:lnTo>
                      <a:pt x="423" y="510"/>
                    </a:lnTo>
                    <a:lnTo>
                      <a:pt x="390" y="522"/>
                    </a:lnTo>
                    <a:lnTo>
                      <a:pt x="366" y="528"/>
                    </a:lnTo>
                    <a:lnTo>
                      <a:pt x="342" y="528"/>
                    </a:lnTo>
                    <a:lnTo>
                      <a:pt x="318" y="528"/>
                    </a:lnTo>
                    <a:lnTo>
                      <a:pt x="303" y="510"/>
                    </a:lnTo>
                    <a:lnTo>
                      <a:pt x="288" y="444"/>
                    </a:lnTo>
                    <a:lnTo>
                      <a:pt x="279" y="330"/>
                    </a:lnTo>
                    <a:lnTo>
                      <a:pt x="276" y="246"/>
                    </a:lnTo>
                    <a:lnTo>
                      <a:pt x="267" y="186"/>
                    </a:lnTo>
                    <a:lnTo>
                      <a:pt x="252" y="237"/>
                    </a:lnTo>
                    <a:lnTo>
                      <a:pt x="246" y="288"/>
                    </a:lnTo>
                    <a:lnTo>
                      <a:pt x="240" y="366"/>
                    </a:lnTo>
                    <a:lnTo>
                      <a:pt x="234" y="426"/>
                    </a:lnTo>
                    <a:lnTo>
                      <a:pt x="225" y="474"/>
                    </a:lnTo>
                    <a:lnTo>
                      <a:pt x="213" y="507"/>
                    </a:lnTo>
                    <a:lnTo>
                      <a:pt x="186" y="534"/>
                    </a:lnTo>
                    <a:lnTo>
                      <a:pt x="147" y="537"/>
                    </a:lnTo>
                    <a:lnTo>
                      <a:pt x="120" y="522"/>
                    </a:lnTo>
                    <a:lnTo>
                      <a:pt x="75" y="474"/>
                    </a:lnTo>
                    <a:lnTo>
                      <a:pt x="60" y="444"/>
                    </a:lnTo>
                    <a:lnTo>
                      <a:pt x="42" y="408"/>
                    </a:lnTo>
                    <a:lnTo>
                      <a:pt x="18" y="297"/>
                    </a:lnTo>
                    <a:close/>
                  </a:path>
                </a:pathLst>
              </a:custGeom>
              <a:solidFill>
                <a:srgbClr val="40404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80"/>
              <p:cNvSpPr>
                <a:spLocks/>
              </p:cNvSpPr>
              <p:nvPr/>
            </p:nvSpPr>
            <p:spPr bwMode="auto">
              <a:xfrm>
                <a:off x="2552" y="1670"/>
                <a:ext cx="16" cy="120"/>
              </a:xfrm>
              <a:custGeom>
                <a:avLst/>
                <a:gdLst>
                  <a:gd name="T0" fmla="*/ 4 w 16"/>
                  <a:gd name="T1" fmla="*/ 0 h 120"/>
                  <a:gd name="T2" fmla="*/ 0 w 16"/>
                  <a:gd name="T3" fmla="*/ 48 h 120"/>
                  <a:gd name="T4" fmla="*/ 16 w 16"/>
                  <a:gd name="T5" fmla="*/ 120 h 1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120"/>
                  <a:gd name="T11" fmla="*/ 16 w 16"/>
                  <a:gd name="T12" fmla="*/ 120 h 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120">
                    <a:moveTo>
                      <a:pt x="4" y="0"/>
                    </a:moveTo>
                    <a:lnTo>
                      <a:pt x="0" y="48"/>
                    </a:lnTo>
                    <a:lnTo>
                      <a:pt x="16" y="12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81"/>
              <p:cNvSpPr>
                <a:spLocks/>
              </p:cNvSpPr>
              <p:nvPr/>
            </p:nvSpPr>
            <p:spPr bwMode="auto">
              <a:xfrm>
                <a:off x="2825" y="1598"/>
                <a:ext cx="6" cy="147"/>
              </a:xfrm>
              <a:custGeom>
                <a:avLst/>
                <a:gdLst>
                  <a:gd name="T0" fmla="*/ 6 w 6"/>
                  <a:gd name="T1" fmla="*/ 0 h 147"/>
                  <a:gd name="T2" fmla="*/ 6 w 6"/>
                  <a:gd name="T3" fmla="*/ 60 h 147"/>
                  <a:gd name="T4" fmla="*/ 6 w 6"/>
                  <a:gd name="T5" fmla="*/ 111 h 147"/>
                  <a:gd name="T6" fmla="*/ 0 w 6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47"/>
                  <a:gd name="T14" fmla="*/ 6 w 6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47">
                    <a:moveTo>
                      <a:pt x="6" y="0"/>
                    </a:moveTo>
                    <a:lnTo>
                      <a:pt x="6" y="60"/>
                    </a:lnTo>
                    <a:lnTo>
                      <a:pt x="6" y="111"/>
                    </a:lnTo>
                    <a:lnTo>
                      <a:pt x="0" y="14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82"/>
              <p:cNvSpPr>
                <a:spLocks/>
              </p:cNvSpPr>
              <p:nvPr/>
            </p:nvSpPr>
            <p:spPr bwMode="auto">
              <a:xfrm>
                <a:off x="3029" y="1229"/>
                <a:ext cx="138" cy="159"/>
              </a:xfrm>
              <a:custGeom>
                <a:avLst/>
                <a:gdLst>
                  <a:gd name="T0" fmla="*/ 0 w 138"/>
                  <a:gd name="T1" fmla="*/ 111 h 159"/>
                  <a:gd name="T2" fmla="*/ 18 w 138"/>
                  <a:gd name="T3" fmla="*/ 138 h 159"/>
                  <a:gd name="T4" fmla="*/ 48 w 138"/>
                  <a:gd name="T5" fmla="*/ 156 h 159"/>
                  <a:gd name="T6" fmla="*/ 84 w 138"/>
                  <a:gd name="T7" fmla="*/ 159 h 159"/>
                  <a:gd name="T8" fmla="*/ 108 w 138"/>
                  <a:gd name="T9" fmla="*/ 144 h 159"/>
                  <a:gd name="T10" fmla="*/ 126 w 138"/>
                  <a:gd name="T11" fmla="*/ 108 h 159"/>
                  <a:gd name="T12" fmla="*/ 138 w 138"/>
                  <a:gd name="T13" fmla="*/ 63 h 159"/>
                  <a:gd name="T14" fmla="*/ 138 w 138"/>
                  <a:gd name="T15" fmla="*/ 0 h 1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8"/>
                  <a:gd name="T25" fmla="*/ 0 h 159"/>
                  <a:gd name="T26" fmla="*/ 138 w 138"/>
                  <a:gd name="T27" fmla="*/ 159 h 1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8" h="159">
                    <a:moveTo>
                      <a:pt x="0" y="111"/>
                    </a:moveTo>
                    <a:lnTo>
                      <a:pt x="18" y="138"/>
                    </a:lnTo>
                    <a:lnTo>
                      <a:pt x="48" y="156"/>
                    </a:lnTo>
                    <a:lnTo>
                      <a:pt x="84" y="159"/>
                    </a:lnTo>
                    <a:lnTo>
                      <a:pt x="108" y="144"/>
                    </a:lnTo>
                    <a:lnTo>
                      <a:pt x="126" y="108"/>
                    </a:lnTo>
                    <a:lnTo>
                      <a:pt x="138" y="63"/>
                    </a:lnTo>
                    <a:lnTo>
                      <a:pt x="138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83"/>
              <p:cNvSpPr>
                <a:spLocks/>
              </p:cNvSpPr>
              <p:nvPr/>
            </p:nvSpPr>
            <p:spPr bwMode="auto">
              <a:xfrm>
                <a:off x="2831" y="1355"/>
                <a:ext cx="177" cy="285"/>
              </a:xfrm>
              <a:custGeom>
                <a:avLst/>
                <a:gdLst>
                  <a:gd name="T0" fmla="*/ 165 w 177"/>
                  <a:gd name="T1" fmla="*/ 0 h 285"/>
                  <a:gd name="T2" fmla="*/ 177 w 177"/>
                  <a:gd name="T3" fmla="*/ 51 h 285"/>
                  <a:gd name="T4" fmla="*/ 174 w 177"/>
                  <a:gd name="T5" fmla="*/ 96 h 285"/>
                  <a:gd name="T6" fmla="*/ 159 w 177"/>
                  <a:gd name="T7" fmla="*/ 159 h 285"/>
                  <a:gd name="T8" fmla="*/ 138 w 177"/>
                  <a:gd name="T9" fmla="*/ 213 h 285"/>
                  <a:gd name="T10" fmla="*/ 84 w 177"/>
                  <a:gd name="T11" fmla="*/ 249 h 285"/>
                  <a:gd name="T12" fmla="*/ 21 w 177"/>
                  <a:gd name="T13" fmla="*/ 282 h 285"/>
                  <a:gd name="T14" fmla="*/ 0 w 177"/>
                  <a:gd name="T15" fmla="*/ 285 h 2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285"/>
                  <a:gd name="T26" fmla="*/ 177 w 177"/>
                  <a:gd name="T27" fmla="*/ 285 h 28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285">
                    <a:moveTo>
                      <a:pt x="165" y="0"/>
                    </a:moveTo>
                    <a:lnTo>
                      <a:pt x="177" y="51"/>
                    </a:lnTo>
                    <a:lnTo>
                      <a:pt x="174" y="96"/>
                    </a:lnTo>
                    <a:lnTo>
                      <a:pt x="159" y="159"/>
                    </a:lnTo>
                    <a:lnTo>
                      <a:pt x="138" y="213"/>
                    </a:lnTo>
                    <a:lnTo>
                      <a:pt x="84" y="249"/>
                    </a:lnTo>
                    <a:lnTo>
                      <a:pt x="21" y="282"/>
                    </a:lnTo>
                    <a:lnTo>
                      <a:pt x="0" y="28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2" name="Freeform 84"/>
              <p:cNvSpPr>
                <a:spLocks/>
              </p:cNvSpPr>
              <p:nvPr/>
            </p:nvSpPr>
            <p:spPr bwMode="auto">
              <a:xfrm>
                <a:off x="3191" y="1229"/>
                <a:ext cx="57" cy="78"/>
              </a:xfrm>
              <a:custGeom>
                <a:avLst/>
                <a:gdLst>
                  <a:gd name="T0" fmla="*/ 9 w 57"/>
                  <a:gd name="T1" fmla="*/ 0 h 78"/>
                  <a:gd name="T2" fmla="*/ 12 w 57"/>
                  <a:gd name="T3" fmla="*/ 42 h 78"/>
                  <a:gd name="T4" fmla="*/ 0 w 57"/>
                  <a:gd name="T5" fmla="*/ 78 h 78"/>
                  <a:gd name="T6" fmla="*/ 30 w 57"/>
                  <a:gd name="T7" fmla="*/ 42 h 78"/>
                  <a:gd name="T8" fmla="*/ 57 w 57"/>
                  <a:gd name="T9" fmla="*/ 12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78"/>
                  <a:gd name="T17" fmla="*/ 57 w 5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78">
                    <a:moveTo>
                      <a:pt x="9" y="0"/>
                    </a:moveTo>
                    <a:lnTo>
                      <a:pt x="12" y="42"/>
                    </a:lnTo>
                    <a:lnTo>
                      <a:pt x="0" y="78"/>
                    </a:lnTo>
                    <a:lnTo>
                      <a:pt x="30" y="42"/>
                    </a:lnTo>
                    <a:lnTo>
                      <a:pt x="57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6158" name="Picture 4" descr="D:\Картинки\БИОЛОГИЯ\SWERI\BUTRFLY3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54955">
            <a:off x="5941912" y="2702923"/>
            <a:ext cx="6429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348"/>
          <p:cNvGrpSpPr>
            <a:grpSpLocks/>
          </p:cNvGrpSpPr>
          <p:nvPr/>
        </p:nvGrpSpPr>
        <p:grpSpPr bwMode="auto">
          <a:xfrm>
            <a:off x="238634" y="3814628"/>
            <a:ext cx="1285875" cy="1744663"/>
            <a:chOff x="2210" y="1447"/>
            <a:chExt cx="1542" cy="2442"/>
          </a:xfrm>
        </p:grpSpPr>
        <p:sp>
          <p:nvSpPr>
            <p:cNvPr id="6163" name="Freeform 349"/>
            <p:cNvSpPr>
              <a:spLocks/>
            </p:cNvSpPr>
            <p:nvPr/>
          </p:nvSpPr>
          <p:spPr bwMode="auto">
            <a:xfrm>
              <a:off x="2602" y="1447"/>
              <a:ext cx="1052" cy="2442"/>
            </a:xfrm>
            <a:custGeom>
              <a:avLst/>
              <a:gdLst>
                <a:gd name="T0" fmla="*/ 238 w 1052"/>
                <a:gd name="T1" fmla="*/ 1707 h 2442"/>
                <a:gd name="T2" fmla="*/ 295 w 1052"/>
                <a:gd name="T3" fmla="*/ 1798 h 2442"/>
                <a:gd name="T4" fmla="*/ 341 w 1052"/>
                <a:gd name="T5" fmla="*/ 1904 h 2442"/>
                <a:gd name="T6" fmla="*/ 350 w 1052"/>
                <a:gd name="T7" fmla="*/ 1940 h 2442"/>
                <a:gd name="T8" fmla="*/ 370 w 1052"/>
                <a:gd name="T9" fmla="*/ 2002 h 2442"/>
                <a:gd name="T10" fmla="*/ 437 w 1052"/>
                <a:gd name="T11" fmla="*/ 2173 h 2442"/>
                <a:gd name="T12" fmla="*/ 502 w 1052"/>
                <a:gd name="T13" fmla="*/ 2339 h 2442"/>
                <a:gd name="T14" fmla="*/ 554 w 1052"/>
                <a:gd name="T15" fmla="*/ 2406 h 2442"/>
                <a:gd name="T16" fmla="*/ 646 w 1052"/>
                <a:gd name="T17" fmla="*/ 2425 h 2442"/>
                <a:gd name="T18" fmla="*/ 667 w 1052"/>
                <a:gd name="T19" fmla="*/ 2435 h 2442"/>
                <a:gd name="T20" fmla="*/ 715 w 1052"/>
                <a:gd name="T21" fmla="*/ 2351 h 2442"/>
                <a:gd name="T22" fmla="*/ 720 w 1052"/>
                <a:gd name="T23" fmla="*/ 2421 h 2442"/>
                <a:gd name="T24" fmla="*/ 783 w 1052"/>
                <a:gd name="T25" fmla="*/ 2365 h 2442"/>
                <a:gd name="T26" fmla="*/ 768 w 1052"/>
                <a:gd name="T27" fmla="*/ 2310 h 2442"/>
                <a:gd name="T28" fmla="*/ 807 w 1052"/>
                <a:gd name="T29" fmla="*/ 2281 h 2442"/>
                <a:gd name="T30" fmla="*/ 838 w 1052"/>
                <a:gd name="T31" fmla="*/ 2221 h 2442"/>
                <a:gd name="T32" fmla="*/ 869 w 1052"/>
                <a:gd name="T33" fmla="*/ 2156 h 2442"/>
                <a:gd name="T34" fmla="*/ 919 w 1052"/>
                <a:gd name="T35" fmla="*/ 1954 h 2442"/>
                <a:gd name="T36" fmla="*/ 948 w 1052"/>
                <a:gd name="T37" fmla="*/ 1767 h 2442"/>
                <a:gd name="T38" fmla="*/ 994 w 1052"/>
                <a:gd name="T39" fmla="*/ 1481 h 2442"/>
                <a:gd name="T40" fmla="*/ 1040 w 1052"/>
                <a:gd name="T41" fmla="*/ 1365 h 2442"/>
                <a:gd name="T42" fmla="*/ 1044 w 1052"/>
                <a:gd name="T43" fmla="*/ 1161 h 2442"/>
                <a:gd name="T44" fmla="*/ 980 w 1052"/>
                <a:gd name="T45" fmla="*/ 740 h 2442"/>
                <a:gd name="T46" fmla="*/ 936 w 1052"/>
                <a:gd name="T47" fmla="*/ 628 h 2442"/>
                <a:gd name="T48" fmla="*/ 931 w 1052"/>
                <a:gd name="T49" fmla="*/ 584 h 2442"/>
                <a:gd name="T50" fmla="*/ 927 w 1052"/>
                <a:gd name="T51" fmla="*/ 534 h 2442"/>
                <a:gd name="T52" fmla="*/ 886 w 1052"/>
                <a:gd name="T53" fmla="*/ 464 h 2442"/>
                <a:gd name="T54" fmla="*/ 905 w 1052"/>
                <a:gd name="T55" fmla="*/ 411 h 2442"/>
                <a:gd name="T56" fmla="*/ 893 w 1052"/>
                <a:gd name="T57" fmla="*/ 387 h 2442"/>
                <a:gd name="T58" fmla="*/ 883 w 1052"/>
                <a:gd name="T59" fmla="*/ 303 h 2442"/>
                <a:gd name="T60" fmla="*/ 867 w 1052"/>
                <a:gd name="T61" fmla="*/ 233 h 2442"/>
                <a:gd name="T62" fmla="*/ 879 w 1052"/>
                <a:gd name="T63" fmla="*/ 217 h 2442"/>
                <a:gd name="T64" fmla="*/ 859 w 1052"/>
                <a:gd name="T65" fmla="*/ 207 h 2442"/>
                <a:gd name="T66" fmla="*/ 879 w 1052"/>
                <a:gd name="T67" fmla="*/ 183 h 2442"/>
                <a:gd name="T68" fmla="*/ 850 w 1052"/>
                <a:gd name="T69" fmla="*/ 178 h 2442"/>
                <a:gd name="T70" fmla="*/ 864 w 1052"/>
                <a:gd name="T71" fmla="*/ 0 h 2442"/>
                <a:gd name="T72" fmla="*/ 845 w 1052"/>
                <a:gd name="T73" fmla="*/ 3 h 2442"/>
                <a:gd name="T74" fmla="*/ 785 w 1052"/>
                <a:gd name="T75" fmla="*/ 39 h 2442"/>
                <a:gd name="T76" fmla="*/ 727 w 1052"/>
                <a:gd name="T77" fmla="*/ 70 h 2442"/>
                <a:gd name="T78" fmla="*/ 718 w 1052"/>
                <a:gd name="T79" fmla="*/ 82 h 2442"/>
                <a:gd name="T80" fmla="*/ 711 w 1052"/>
                <a:gd name="T81" fmla="*/ 106 h 2442"/>
                <a:gd name="T82" fmla="*/ 658 w 1052"/>
                <a:gd name="T83" fmla="*/ 125 h 2442"/>
                <a:gd name="T84" fmla="*/ 564 w 1052"/>
                <a:gd name="T85" fmla="*/ 142 h 2442"/>
                <a:gd name="T86" fmla="*/ 442 w 1052"/>
                <a:gd name="T87" fmla="*/ 132 h 2442"/>
                <a:gd name="T88" fmla="*/ 413 w 1052"/>
                <a:gd name="T89" fmla="*/ 132 h 2442"/>
                <a:gd name="T90" fmla="*/ 370 w 1052"/>
                <a:gd name="T91" fmla="*/ 106 h 2442"/>
                <a:gd name="T92" fmla="*/ 281 w 1052"/>
                <a:gd name="T93" fmla="*/ 17 h 2442"/>
                <a:gd name="T94" fmla="*/ 247 w 1052"/>
                <a:gd name="T95" fmla="*/ 31 h 2442"/>
                <a:gd name="T96" fmla="*/ 242 w 1052"/>
                <a:gd name="T97" fmla="*/ 63 h 2442"/>
                <a:gd name="T98" fmla="*/ 276 w 1052"/>
                <a:gd name="T99" fmla="*/ 171 h 2442"/>
                <a:gd name="T100" fmla="*/ 262 w 1052"/>
                <a:gd name="T101" fmla="*/ 195 h 2442"/>
                <a:gd name="T102" fmla="*/ 242 w 1052"/>
                <a:gd name="T103" fmla="*/ 233 h 2442"/>
                <a:gd name="T104" fmla="*/ 254 w 1052"/>
                <a:gd name="T105" fmla="*/ 277 h 2442"/>
                <a:gd name="T106" fmla="*/ 202 w 1052"/>
                <a:gd name="T107" fmla="*/ 471 h 2442"/>
                <a:gd name="T108" fmla="*/ 165 w 1052"/>
                <a:gd name="T109" fmla="*/ 567 h 2442"/>
                <a:gd name="T110" fmla="*/ 103 w 1052"/>
                <a:gd name="T111" fmla="*/ 618 h 2442"/>
                <a:gd name="T112" fmla="*/ 65 w 1052"/>
                <a:gd name="T113" fmla="*/ 697 h 2442"/>
                <a:gd name="T114" fmla="*/ 0 w 1052"/>
                <a:gd name="T115" fmla="*/ 945 h 2442"/>
                <a:gd name="T116" fmla="*/ 12 w 1052"/>
                <a:gd name="T117" fmla="*/ 1084 h 2442"/>
                <a:gd name="T118" fmla="*/ 60 w 1052"/>
                <a:gd name="T119" fmla="*/ 1450 h 2442"/>
                <a:gd name="T120" fmla="*/ 141 w 1052"/>
                <a:gd name="T121" fmla="*/ 1630 h 2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52"/>
                <a:gd name="T184" fmla="*/ 0 h 2442"/>
                <a:gd name="T185" fmla="*/ 1052 w 1052"/>
                <a:gd name="T186" fmla="*/ 2442 h 2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52" h="2442">
                  <a:moveTo>
                    <a:pt x="190" y="1707"/>
                  </a:moveTo>
                  <a:lnTo>
                    <a:pt x="199" y="1707"/>
                  </a:lnTo>
                  <a:lnTo>
                    <a:pt x="209" y="1704"/>
                  </a:lnTo>
                  <a:lnTo>
                    <a:pt x="218" y="1704"/>
                  </a:lnTo>
                  <a:lnTo>
                    <a:pt x="228" y="1704"/>
                  </a:lnTo>
                  <a:lnTo>
                    <a:pt x="238" y="1707"/>
                  </a:lnTo>
                  <a:lnTo>
                    <a:pt x="247" y="1714"/>
                  </a:lnTo>
                  <a:lnTo>
                    <a:pt x="257" y="1724"/>
                  </a:lnTo>
                  <a:lnTo>
                    <a:pt x="266" y="1736"/>
                  </a:lnTo>
                  <a:lnTo>
                    <a:pt x="274" y="1755"/>
                  </a:lnTo>
                  <a:lnTo>
                    <a:pt x="286" y="1774"/>
                  </a:lnTo>
                  <a:lnTo>
                    <a:pt x="295" y="1798"/>
                  </a:lnTo>
                  <a:lnTo>
                    <a:pt x="307" y="1822"/>
                  </a:lnTo>
                  <a:lnTo>
                    <a:pt x="317" y="1846"/>
                  </a:lnTo>
                  <a:lnTo>
                    <a:pt x="326" y="1865"/>
                  </a:lnTo>
                  <a:lnTo>
                    <a:pt x="334" y="1885"/>
                  </a:lnTo>
                  <a:lnTo>
                    <a:pt x="338" y="1899"/>
                  </a:lnTo>
                  <a:lnTo>
                    <a:pt x="341" y="1904"/>
                  </a:lnTo>
                  <a:lnTo>
                    <a:pt x="343" y="1911"/>
                  </a:lnTo>
                  <a:lnTo>
                    <a:pt x="343" y="1916"/>
                  </a:lnTo>
                  <a:lnTo>
                    <a:pt x="346" y="1923"/>
                  </a:lnTo>
                  <a:lnTo>
                    <a:pt x="348" y="1928"/>
                  </a:lnTo>
                  <a:lnTo>
                    <a:pt x="350" y="1933"/>
                  </a:lnTo>
                  <a:lnTo>
                    <a:pt x="350" y="1940"/>
                  </a:lnTo>
                  <a:lnTo>
                    <a:pt x="353" y="1945"/>
                  </a:lnTo>
                  <a:lnTo>
                    <a:pt x="355" y="1952"/>
                  </a:lnTo>
                  <a:lnTo>
                    <a:pt x="358" y="1959"/>
                  </a:lnTo>
                  <a:lnTo>
                    <a:pt x="358" y="1969"/>
                  </a:lnTo>
                  <a:lnTo>
                    <a:pt x="360" y="1976"/>
                  </a:lnTo>
                  <a:lnTo>
                    <a:pt x="370" y="2002"/>
                  </a:lnTo>
                  <a:lnTo>
                    <a:pt x="377" y="2026"/>
                  </a:lnTo>
                  <a:lnTo>
                    <a:pt x="384" y="2048"/>
                  </a:lnTo>
                  <a:lnTo>
                    <a:pt x="389" y="2062"/>
                  </a:lnTo>
                  <a:lnTo>
                    <a:pt x="401" y="2091"/>
                  </a:lnTo>
                  <a:lnTo>
                    <a:pt x="418" y="2130"/>
                  </a:lnTo>
                  <a:lnTo>
                    <a:pt x="437" y="2173"/>
                  </a:lnTo>
                  <a:lnTo>
                    <a:pt x="451" y="2207"/>
                  </a:lnTo>
                  <a:lnTo>
                    <a:pt x="456" y="2223"/>
                  </a:lnTo>
                  <a:lnTo>
                    <a:pt x="466" y="2250"/>
                  </a:lnTo>
                  <a:lnTo>
                    <a:pt x="478" y="2279"/>
                  </a:lnTo>
                  <a:lnTo>
                    <a:pt x="490" y="2310"/>
                  </a:lnTo>
                  <a:lnTo>
                    <a:pt x="502" y="2339"/>
                  </a:lnTo>
                  <a:lnTo>
                    <a:pt x="511" y="2365"/>
                  </a:lnTo>
                  <a:lnTo>
                    <a:pt x="521" y="2382"/>
                  </a:lnTo>
                  <a:lnTo>
                    <a:pt x="526" y="2392"/>
                  </a:lnTo>
                  <a:lnTo>
                    <a:pt x="530" y="2394"/>
                  </a:lnTo>
                  <a:lnTo>
                    <a:pt x="540" y="2399"/>
                  </a:lnTo>
                  <a:lnTo>
                    <a:pt x="554" y="2406"/>
                  </a:lnTo>
                  <a:lnTo>
                    <a:pt x="569" y="2413"/>
                  </a:lnTo>
                  <a:lnTo>
                    <a:pt x="588" y="2423"/>
                  </a:lnTo>
                  <a:lnTo>
                    <a:pt x="605" y="2430"/>
                  </a:lnTo>
                  <a:lnTo>
                    <a:pt x="627" y="2437"/>
                  </a:lnTo>
                  <a:lnTo>
                    <a:pt x="646" y="2442"/>
                  </a:lnTo>
                  <a:lnTo>
                    <a:pt x="646" y="2425"/>
                  </a:lnTo>
                  <a:lnTo>
                    <a:pt x="646" y="2404"/>
                  </a:lnTo>
                  <a:lnTo>
                    <a:pt x="646" y="2380"/>
                  </a:lnTo>
                  <a:lnTo>
                    <a:pt x="648" y="2365"/>
                  </a:lnTo>
                  <a:lnTo>
                    <a:pt x="653" y="2387"/>
                  </a:lnTo>
                  <a:lnTo>
                    <a:pt x="655" y="2413"/>
                  </a:lnTo>
                  <a:lnTo>
                    <a:pt x="667" y="2435"/>
                  </a:lnTo>
                  <a:lnTo>
                    <a:pt x="691" y="2440"/>
                  </a:lnTo>
                  <a:lnTo>
                    <a:pt x="699" y="2425"/>
                  </a:lnTo>
                  <a:lnTo>
                    <a:pt x="703" y="2409"/>
                  </a:lnTo>
                  <a:lnTo>
                    <a:pt x="708" y="2387"/>
                  </a:lnTo>
                  <a:lnTo>
                    <a:pt x="713" y="2368"/>
                  </a:lnTo>
                  <a:lnTo>
                    <a:pt x="715" y="2351"/>
                  </a:lnTo>
                  <a:lnTo>
                    <a:pt x="718" y="2339"/>
                  </a:lnTo>
                  <a:lnTo>
                    <a:pt x="723" y="2327"/>
                  </a:lnTo>
                  <a:lnTo>
                    <a:pt x="725" y="2320"/>
                  </a:lnTo>
                  <a:lnTo>
                    <a:pt x="725" y="2348"/>
                  </a:lnTo>
                  <a:lnTo>
                    <a:pt x="723" y="2385"/>
                  </a:lnTo>
                  <a:lnTo>
                    <a:pt x="720" y="2421"/>
                  </a:lnTo>
                  <a:lnTo>
                    <a:pt x="718" y="2442"/>
                  </a:lnTo>
                  <a:lnTo>
                    <a:pt x="735" y="2435"/>
                  </a:lnTo>
                  <a:lnTo>
                    <a:pt x="749" y="2421"/>
                  </a:lnTo>
                  <a:lnTo>
                    <a:pt x="763" y="2404"/>
                  </a:lnTo>
                  <a:lnTo>
                    <a:pt x="773" y="2385"/>
                  </a:lnTo>
                  <a:lnTo>
                    <a:pt x="783" y="2365"/>
                  </a:lnTo>
                  <a:lnTo>
                    <a:pt x="790" y="2344"/>
                  </a:lnTo>
                  <a:lnTo>
                    <a:pt x="795" y="2327"/>
                  </a:lnTo>
                  <a:lnTo>
                    <a:pt x="799" y="2312"/>
                  </a:lnTo>
                  <a:lnTo>
                    <a:pt x="790" y="2312"/>
                  </a:lnTo>
                  <a:lnTo>
                    <a:pt x="780" y="2312"/>
                  </a:lnTo>
                  <a:lnTo>
                    <a:pt x="768" y="2310"/>
                  </a:lnTo>
                  <a:lnTo>
                    <a:pt x="761" y="2303"/>
                  </a:lnTo>
                  <a:lnTo>
                    <a:pt x="771" y="2303"/>
                  </a:lnTo>
                  <a:lnTo>
                    <a:pt x="783" y="2300"/>
                  </a:lnTo>
                  <a:lnTo>
                    <a:pt x="792" y="2300"/>
                  </a:lnTo>
                  <a:lnTo>
                    <a:pt x="802" y="2300"/>
                  </a:lnTo>
                  <a:lnTo>
                    <a:pt x="807" y="2281"/>
                  </a:lnTo>
                  <a:lnTo>
                    <a:pt x="814" y="2262"/>
                  </a:lnTo>
                  <a:lnTo>
                    <a:pt x="819" y="2245"/>
                  </a:lnTo>
                  <a:lnTo>
                    <a:pt x="826" y="2233"/>
                  </a:lnTo>
                  <a:lnTo>
                    <a:pt x="831" y="2228"/>
                  </a:lnTo>
                  <a:lnTo>
                    <a:pt x="833" y="2223"/>
                  </a:lnTo>
                  <a:lnTo>
                    <a:pt x="838" y="2221"/>
                  </a:lnTo>
                  <a:lnTo>
                    <a:pt x="840" y="2216"/>
                  </a:lnTo>
                  <a:lnTo>
                    <a:pt x="845" y="2211"/>
                  </a:lnTo>
                  <a:lnTo>
                    <a:pt x="847" y="2204"/>
                  </a:lnTo>
                  <a:lnTo>
                    <a:pt x="852" y="2197"/>
                  </a:lnTo>
                  <a:lnTo>
                    <a:pt x="857" y="2187"/>
                  </a:lnTo>
                  <a:lnTo>
                    <a:pt x="869" y="2156"/>
                  </a:lnTo>
                  <a:lnTo>
                    <a:pt x="879" y="2115"/>
                  </a:lnTo>
                  <a:lnTo>
                    <a:pt x="888" y="2077"/>
                  </a:lnTo>
                  <a:lnTo>
                    <a:pt x="895" y="2048"/>
                  </a:lnTo>
                  <a:lnTo>
                    <a:pt x="903" y="2022"/>
                  </a:lnTo>
                  <a:lnTo>
                    <a:pt x="910" y="1988"/>
                  </a:lnTo>
                  <a:lnTo>
                    <a:pt x="919" y="1954"/>
                  </a:lnTo>
                  <a:lnTo>
                    <a:pt x="924" y="1930"/>
                  </a:lnTo>
                  <a:lnTo>
                    <a:pt x="929" y="1906"/>
                  </a:lnTo>
                  <a:lnTo>
                    <a:pt x="934" y="1868"/>
                  </a:lnTo>
                  <a:lnTo>
                    <a:pt x="939" y="1829"/>
                  </a:lnTo>
                  <a:lnTo>
                    <a:pt x="943" y="1803"/>
                  </a:lnTo>
                  <a:lnTo>
                    <a:pt x="948" y="1767"/>
                  </a:lnTo>
                  <a:lnTo>
                    <a:pt x="958" y="1714"/>
                  </a:lnTo>
                  <a:lnTo>
                    <a:pt x="968" y="1661"/>
                  </a:lnTo>
                  <a:lnTo>
                    <a:pt x="975" y="1627"/>
                  </a:lnTo>
                  <a:lnTo>
                    <a:pt x="984" y="1584"/>
                  </a:lnTo>
                  <a:lnTo>
                    <a:pt x="992" y="1531"/>
                  </a:lnTo>
                  <a:lnTo>
                    <a:pt x="994" y="1481"/>
                  </a:lnTo>
                  <a:lnTo>
                    <a:pt x="994" y="1445"/>
                  </a:lnTo>
                  <a:lnTo>
                    <a:pt x="1004" y="1440"/>
                  </a:lnTo>
                  <a:lnTo>
                    <a:pt x="1013" y="1433"/>
                  </a:lnTo>
                  <a:lnTo>
                    <a:pt x="1023" y="1428"/>
                  </a:lnTo>
                  <a:lnTo>
                    <a:pt x="1032" y="1423"/>
                  </a:lnTo>
                  <a:lnTo>
                    <a:pt x="1040" y="1365"/>
                  </a:lnTo>
                  <a:lnTo>
                    <a:pt x="1047" y="1286"/>
                  </a:lnTo>
                  <a:lnTo>
                    <a:pt x="1052" y="1216"/>
                  </a:lnTo>
                  <a:lnTo>
                    <a:pt x="1052" y="1183"/>
                  </a:lnTo>
                  <a:lnTo>
                    <a:pt x="1049" y="1176"/>
                  </a:lnTo>
                  <a:lnTo>
                    <a:pt x="1047" y="1168"/>
                  </a:lnTo>
                  <a:lnTo>
                    <a:pt x="1044" y="1161"/>
                  </a:lnTo>
                  <a:lnTo>
                    <a:pt x="1042" y="1151"/>
                  </a:lnTo>
                  <a:lnTo>
                    <a:pt x="1042" y="1058"/>
                  </a:lnTo>
                  <a:lnTo>
                    <a:pt x="1028" y="938"/>
                  </a:lnTo>
                  <a:lnTo>
                    <a:pt x="1006" y="827"/>
                  </a:lnTo>
                  <a:lnTo>
                    <a:pt x="987" y="755"/>
                  </a:lnTo>
                  <a:lnTo>
                    <a:pt x="980" y="740"/>
                  </a:lnTo>
                  <a:lnTo>
                    <a:pt x="972" y="726"/>
                  </a:lnTo>
                  <a:lnTo>
                    <a:pt x="963" y="712"/>
                  </a:lnTo>
                  <a:lnTo>
                    <a:pt x="958" y="702"/>
                  </a:lnTo>
                  <a:lnTo>
                    <a:pt x="953" y="685"/>
                  </a:lnTo>
                  <a:lnTo>
                    <a:pt x="946" y="656"/>
                  </a:lnTo>
                  <a:lnTo>
                    <a:pt x="936" y="628"/>
                  </a:lnTo>
                  <a:lnTo>
                    <a:pt x="927" y="613"/>
                  </a:lnTo>
                  <a:lnTo>
                    <a:pt x="929" y="608"/>
                  </a:lnTo>
                  <a:lnTo>
                    <a:pt x="929" y="601"/>
                  </a:lnTo>
                  <a:lnTo>
                    <a:pt x="931" y="596"/>
                  </a:lnTo>
                  <a:lnTo>
                    <a:pt x="931" y="589"/>
                  </a:lnTo>
                  <a:lnTo>
                    <a:pt x="931" y="584"/>
                  </a:lnTo>
                  <a:lnTo>
                    <a:pt x="931" y="579"/>
                  </a:lnTo>
                  <a:lnTo>
                    <a:pt x="929" y="577"/>
                  </a:lnTo>
                  <a:lnTo>
                    <a:pt x="929" y="572"/>
                  </a:lnTo>
                  <a:lnTo>
                    <a:pt x="929" y="558"/>
                  </a:lnTo>
                  <a:lnTo>
                    <a:pt x="929" y="546"/>
                  </a:lnTo>
                  <a:lnTo>
                    <a:pt x="927" y="534"/>
                  </a:lnTo>
                  <a:lnTo>
                    <a:pt x="922" y="524"/>
                  </a:lnTo>
                  <a:lnTo>
                    <a:pt x="912" y="512"/>
                  </a:lnTo>
                  <a:lnTo>
                    <a:pt x="900" y="500"/>
                  </a:lnTo>
                  <a:lnTo>
                    <a:pt x="891" y="486"/>
                  </a:lnTo>
                  <a:lnTo>
                    <a:pt x="886" y="474"/>
                  </a:lnTo>
                  <a:lnTo>
                    <a:pt x="886" y="464"/>
                  </a:lnTo>
                  <a:lnTo>
                    <a:pt x="886" y="457"/>
                  </a:lnTo>
                  <a:lnTo>
                    <a:pt x="888" y="450"/>
                  </a:lnTo>
                  <a:lnTo>
                    <a:pt x="893" y="442"/>
                  </a:lnTo>
                  <a:lnTo>
                    <a:pt x="898" y="433"/>
                  </a:lnTo>
                  <a:lnTo>
                    <a:pt x="905" y="423"/>
                  </a:lnTo>
                  <a:lnTo>
                    <a:pt x="905" y="411"/>
                  </a:lnTo>
                  <a:lnTo>
                    <a:pt x="900" y="399"/>
                  </a:lnTo>
                  <a:lnTo>
                    <a:pt x="895" y="404"/>
                  </a:lnTo>
                  <a:lnTo>
                    <a:pt x="895" y="399"/>
                  </a:lnTo>
                  <a:lnTo>
                    <a:pt x="895" y="394"/>
                  </a:lnTo>
                  <a:lnTo>
                    <a:pt x="895" y="392"/>
                  </a:lnTo>
                  <a:lnTo>
                    <a:pt x="893" y="387"/>
                  </a:lnTo>
                  <a:lnTo>
                    <a:pt x="893" y="375"/>
                  </a:lnTo>
                  <a:lnTo>
                    <a:pt x="891" y="358"/>
                  </a:lnTo>
                  <a:lnTo>
                    <a:pt x="888" y="344"/>
                  </a:lnTo>
                  <a:lnTo>
                    <a:pt x="886" y="329"/>
                  </a:lnTo>
                  <a:lnTo>
                    <a:pt x="883" y="317"/>
                  </a:lnTo>
                  <a:lnTo>
                    <a:pt x="883" y="303"/>
                  </a:lnTo>
                  <a:lnTo>
                    <a:pt x="883" y="291"/>
                  </a:lnTo>
                  <a:lnTo>
                    <a:pt x="881" y="281"/>
                  </a:lnTo>
                  <a:lnTo>
                    <a:pt x="879" y="272"/>
                  </a:lnTo>
                  <a:lnTo>
                    <a:pt x="874" y="260"/>
                  </a:lnTo>
                  <a:lnTo>
                    <a:pt x="869" y="245"/>
                  </a:lnTo>
                  <a:lnTo>
                    <a:pt x="867" y="233"/>
                  </a:lnTo>
                  <a:lnTo>
                    <a:pt x="869" y="231"/>
                  </a:lnTo>
                  <a:lnTo>
                    <a:pt x="874" y="229"/>
                  </a:lnTo>
                  <a:lnTo>
                    <a:pt x="876" y="229"/>
                  </a:lnTo>
                  <a:lnTo>
                    <a:pt x="876" y="226"/>
                  </a:lnTo>
                  <a:lnTo>
                    <a:pt x="879" y="224"/>
                  </a:lnTo>
                  <a:lnTo>
                    <a:pt x="879" y="217"/>
                  </a:lnTo>
                  <a:lnTo>
                    <a:pt x="879" y="212"/>
                  </a:lnTo>
                  <a:lnTo>
                    <a:pt x="881" y="207"/>
                  </a:lnTo>
                  <a:lnTo>
                    <a:pt x="874" y="207"/>
                  </a:lnTo>
                  <a:lnTo>
                    <a:pt x="869" y="207"/>
                  </a:lnTo>
                  <a:lnTo>
                    <a:pt x="862" y="207"/>
                  </a:lnTo>
                  <a:lnTo>
                    <a:pt x="859" y="207"/>
                  </a:lnTo>
                  <a:lnTo>
                    <a:pt x="864" y="205"/>
                  </a:lnTo>
                  <a:lnTo>
                    <a:pt x="871" y="200"/>
                  </a:lnTo>
                  <a:lnTo>
                    <a:pt x="876" y="197"/>
                  </a:lnTo>
                  <a:lnTo>
                    <a:pt x="881" y="195"/>
                  </a:lnTo>
                  <a:lnTo>
                    <a:pt x="881" y="190"/>
                  </a:lnTo>
                  <a:lnTo>
                    <a:pt x="879" y="183"/>
                  </a:lnTo>
                  <a:lnTo>
                    <a:pt x="876" y="178"/>
                  </a:lnTo>
                  <a:lnTo>
                    <a:pt x="874" y="173"/>
                  </a:lnTo>
                  <a:lnTo>
                    <a:pt x="867" y="176"/>
                  </a:lnTo>
                  <a:lnTo>
                    <a:pt x="862" y="176"/>
                  </a:lnTo>
                  <a:lnTo>
                    <a:pt x="855" y="178"/>
                  </a:lnTo>
                  <a:lnTo>
                    <a:pt x="850" y="178"/>
                  </a:lnTo>
                  <a:lnTo>
                    <a:pt x="864" y="132"/>
                  </a:lnTo>
                  <a:lnTo>
                    <a:pt x="867" y="80"/>
                  </a:lnTo>
                  <a:lnTo>
                    <a:pt x="869" y="31"/>
                  </a:lnTo>
                  <a:lnTo>
                    <a:pt x="893" y="5"/>
                  </a:lnTo>
                  <a:lnTo>
                    <a:pt x="879" y="3"/>
                  </a:lnTo>
                  <a:lnTo>
                    <a:pt x="864" y="0"/>
                  </a:lnTo>
                  <a:lnTo>
                    <a:pt x="850" y="5"/>
                  </a:lnTo>
                  <a:lnTo>
                    <a:pt x="840" y="19"/>
                  </a:lnTo>
                  <a:lnTo>
                    <a:pt x="838" y="15"/>
                  </a:lnTo>
                  <a:lnTo>
                    <a:pt x="835" y="10"/>
                  </a:lnTo>
                  <a:lnTo>
                    <a:pt x="838" y="5"/>
                  </a:lnTo>
                  <a:lnTo>
                    <a:pt x="845" y="3"/>
                  </a:lnTo>
                  <a:lnTo>
                    <a:pt x="833" y="5"/>
                  </a:lnTo>
                  <a:lnTo>
                    <a:pt x="819" y="10"/>
                  </a:lnTo>
                  <a:lnTo>
                    <a:pt x="809" y="12"/>
                  </a:lnTo>
                  <a:lnTo>
                    <a:pt x="799" y="17"/>
                  </a:lnTo>
                  <a:lnTo>
                    <a:pt x="792" y="27"/>
                  </a:lnTo>
                  <a:lnTo>
                    <a:pt x="785" y="39"/>
                  </a:lnTo>
                  <a:lnTo>
                    <a:pt x="775" y="48"/>
                  </a:lnTo>
                  <a:lnTo>
                    <a:pt x="768" y="60"/>
                  </a:lnTo>
                  <a:lnTo>
                    <a:pt x="756" y="68"/>
                  </a:lnTo>
                  <a:lnTo>
                    <a:pt x="747" y="72"/>
                  </a:lnTo>
                  <a:lnTo>
                    <a:pt x="737" y="75"/>
                  </a:lnTo>
                  <a:lnTo>
                    <a:pt x="727" y="70"/>
                  </a:lnTo>
                  <a:lnTo>
                    <a:pt x="727" y="75"/>
                  </a:lnTo>
                  <a:lnTo>
                    <a:pt x="727" y="80"/>
                  </a:lnTo>
                  <a:lnTo>
                    <a:pt x="727" y="84"/>
                  </a:lnTo>
                  <a:lnTo>
                    <a:pt x="727" y="87"/>
                  </a:lnTo>
                  <a:lnTo>
                    <a:pt x="723" y="84"/>
                  </a:lnTo>
                  <a:lnTo>
                    <a:pt x="718" y="82"/>
                  </a:lnTo>
                  <a:lnTo>
                    <a:pt x="711" y="80"/>
                  </a:lnTo>
                  <a:lnTo>
                    <a:pt x="706" y="77"/>
                  </a:lnTo>
                  <a:lnTo>
                    <a:pt x="708" y="84"/>
                  </a:lnTo>
                  <a:lnTo>
                    <a:pt x="711" y="94"/>
                  </a:lnTo>
                  <a:lnTo>
                    <a:pt x="711" y="101"/>
                  </a:lnTo>
                  <a:lnTo>
                    <a:pt x="711" y="106"/>
                  </a:lnTo>
                  <a:lnTo>
                    <a:pt x="706" y="111"/>
                  </a:lnTo>
                  <a:lnTo>
                    <a:pt x="696" y="118"/>
                  </a:lnTo>
                  <a:lnTo>
                    <a:pt x="682" y="125"/>
                  </a:lnTo>
                  <a:lnTo>
                    <a:pt x="672" y="128"/>
                  </a:lnTo>
                  <a:lnTo>
                    <a:pt x="665" y="128"/>
                  </a:lnTo>
                  <a:lnTo>
                    <a:pt x="658" y="125"/>
                  </a:lnTo>
                  <a:lnTo>
                    <a:pt x="646" y="125"/>
                  </a:lnTo>
                  <a:lnTo>
                    <a:pt x="631" y="123"/>
                  </a:lnTo>
                  <a:lnTo>
                    <a:pt x="615" y="125"/>
                  </a:lnTo>
                  <a:lnTo>
                    <a:pt x="598" y="128"/>
                  </a:lnTo>
                  <a:lnTo>
                    <a:pt x="581" y="132"/>
                  </a:lnTo>
                  <a:lnTo>
                    <a:pt x="564" y="142"/>
                  </a:lnTo>
                  <a:lnTo>
                    <a:pt x="554" y="135"/>
                  </a:lnTo>
                  <a:lnTo>
                    <a:pt x="538" y="130"/>
                  </a:lnTo>
                  <a:lnTo>
                    <a:pt x="516" y="125"/>
                  </a:lnTo>
                  <a:lnTo>
                    <a:pt x="492" y="125"/>
                  </a:lnTo>
                  <a:lnTo>
                    <a:pt x="468" y="128"/>
                  </a:lnTo>
                  <a:lnTo>
                    <a:pt x="442" y="132"/>
                  </a:lnTo>
                  <a:lnTo>
                    <a:pt x="415" y="137"/>
                  </a:lnTo>
                  <a:lnTo>
                    <a:pt x="391" y="147"/>
                  </a:lnTo>
                  <a:lnTo>
                    <a:pt x="396" y="142"/>
                  </a:lnTo>
                  <a:lnTo>
                    <a:pt x="403" y="140"/>
                  </a:lnTo>
                  <a:lnTo>
                    <a:pt x="408" y="135"/>
                  </a:lnTo>
                  <a:lnTo>
                    <a:pt x="413" y="132"/>
                  </a:lnTo>
                  <a:lnTo>
                    <a:pt x="410" y="130"/>
                  </a:lnTo>
                  <a:lnTo>
                    <a:pt x="408" y="128"/>
                  </a:lnTo>
                  <a:lnTo>
                    <a:pt x="406" y="123"/>
                  </a:lnTo>
                  <a:lnTo>
                    <a:pt x="403" y="120"/>
                  </a:lnTo>
                  <a:lnTo>
                    <a:pt x="396" y="128"/>
                  </a:lnTo>
                  <a:lnTo>
                    <a:pt x="370" y="106"/>
                  </a:lnTo>
                  <a:lnTo>
                    <a:pt x="348" y="87"/>
                  </a:lnTo>
                  <a:lnTo>
                    <a:pt x="329" y="70"/>
                  </a:lnTo>
                  <a:lnTo>
                    <a:pt x="312" y="53"/>
                  </a:lnTo>
                  <a:lnTo>
                    <a:pt x="300" y="39"/>
                  </a:lnTo>
                  <a:lnTo>
                    <a:pt x="288" y="27"/>
                  </a:lnTo>
                  <a:lnTo>
                    <a:pt x="281" y="17"/>
                  </a:lnTo>
                  <a:lnTo>
                    <a:pt x="274" y="12"/>
                  </a:lnTo>
                  <a:lnTo>
                    <a:pt x="262" y="19"/>
                  </a:lnTo>
                  <a:lnTo>
                    <a:pt x="269" y="29"/>
                  </a:lnTo>
                  <a:lnTo>
                    <a:pt x="262" y="31"/>
                  </a:lnTo>
                  <a:lnTo>
                    <a:pt x="254" y="31"/>
                  </a:lnTo>
                  <a:lnTo>
                    <a:pt x="247" y="31"/>
                  </a:lnTo>
                  <a:lnTo>
                    <a:pt x="242" y="31"/>
                  </a:lnTo>
                  <a:lnTo>
                    <a:pt x="238" y="39"/>
                  </a:lnTo>
                  <a:lnTo>
                    <a:pt x="235" y="46"/>
                  </a:lnTo>
                  <a:lnTo>
                    <a:pt x="235" y="53"/>
                  </a:lnTo>
                  <a:lnTo>
                    <a:pt x="235" y="60"/>
                  </a:lnTo>
                  <a:lnTo>
                    <a:pt x="242" y="63"/>
                  </a:lnTo>
                  <a:lnTo>
                    <a:pt x="238" y="84"/>
                  </a:lnTo>
                  <a:lnTo>
                    <a:pt x="240" y="106"/>
                  </a:lnTo>
                  <a:lnTo>
                    <a:pt x="245" y="123"/>
                  </a:lnTo>
                  <a:lnTo>
                    <a:pt x="254" y="140"/>
                  </a:lnTo>
                  <a:lnTo>
                    <a:pt x="264" y="154"/>
                  </a:lnTo>
                  <a:lnTo>
                    <a:pt x="276" y="171"/>
                  </a:lnTo>
                  <a:lnTo>
                    <a:pt x="286" y="185"/>
                  </a:lnTo>
                  <a:lnTo>
                    <a:pt x="293" y="202"/>
                  </a:lnTo>
                  <a:lnTo>
                    <a:pt x="286" y="197"/>
                  </a:lnTo>
                  <a:lnTo>
                    <a:pt x="278" y="195"/>
                  </a:lnTo>
                  <a:lnTo>
                    <a:pt x="271" y="192"/>
                  </a:lnTo>
                  <a:lnTo>
                    <a:pt x="262" y="195"/>
                  </a:lnTo>
                  <a:lnTo>
                    <a:pt x="264" y="207"/>
                  </a:lnTo>
                  <a:lnTo>
                    <a:pt x="264" y="217"/>
                  </a:lnTo>
                  <a:lnTo>
                    <a:pt x="259" y="224"/>
                  </a:lnTo>
                  <a:lnTo>
                    <a:pt x="257" y="226"/>
                  </a:lnTo>
                  <a:lnTo>
                    <a:pt x="252" y="229"/>
                  </a:lnTo>
                  <a:lnTo>
                    <a:pt x="242" y="233"/>
                  </a:lnTo>
                  <a:lnTo>
                    <a:pt x="233" y="241"/>
                  </a:lnTo>
                  <a:lnTo>
                    <a:pt x="228" y="253"/>
                  </a:lnTo>
                  <a:lnTo>
                    <a:pt x="238" y="253"/>
                  </a:lnTo>
                  <a:lnTo>
                    <a:pt x="247" y="253"/>
                  </a:lnTo>
                  <a:lnTo>
                    <a:pt x="252" y="260"/>
                  </a:lnTo>
                  <a:lnTo>
                    <a:pt x="254" y="277"/>
                  </a:lnTo>
                  <a:lnTo>
                    <a:pt x="245" y="298"/>
                  </a:lnTo>
                  <a:lnTo>
                    <a:pt x="235" y="320"/>
                  </a:lnTo>
                  <a:lnTo>
                    <a:pt x="228" y="346"/>
                  </a:lnTo>
                  <a:lnTo>
                    <a:pt x="226" y="373"/>
                  </a:lnTo>
                  <a:lnTo>
                    <a:pt x="218" y="421"/>
                  </a:lnTo>
                  <a:lnTo>
                    <a:pt x="202" y="471"/>
                  </a:lnTo>
                  <a:lnTo>
                    <a:pt x="182" y="517"/>
                  </a:lnTo>
                  <a:lnTo>
                    <a:pt x="168" y="553"/>
                  </a:lnTo>
                  <a:lnTo>
                    <a:pt x="168" y="555"/>
                  </a:lnTo>
                  <a:lnTo>
                    <a:pt x="168" y="560"/>
                  </a:lnTo>
                  <a:lnTo>
                    <a:pt x="165" y="563"/>
                  </a:lnTo>
                  <a:lnTo>
                    <a:pt x="165" y="567"/>
                  </a:lnTo>
                  <a:lnTo>
                    <a:pt x="151" y="575"/>
                  </a:lnTo>
                  <a:lnTo>
                    <a:pt x="134" y="582"/>
                  </a:lnTo>
                  <a:lnTo>
                    <a:pt x="122" y="591"/>
                  </a:lnTo>
                  <a:lnTo>
                    <a:pt x="113" y="599"/>
                  </a:lnTo>
                  <a:lnTo>
                    <a:pt x="108" y="608"/>
                  </a:lnTo>
                  <a:lnTo>
                    <a:pt x="103" y="618"/>
                  </a:lnTo>
                  <a:lnTo>
                    <a:pt x="96" y="630"/>
                  </a:lnTo>
                  <a:lnTo>
                    <a:pt x="91" y="640"/>
                  </a:lnTo>
                  <a:lnTo>
                    <a:pt x="84" y="649"/>
                  </a:lnTo>
                  <a:lnTo>
                    <a:pt x="77" y="664"/>
                  </a:lnTo>
                  <a:lnTo>
                    <a:pt x="69" y="680"/>
                  </a:lnTo>
                  <a:lnTo>
                    <a:pt x="65" y="697"/>
                  </a:lnTo>
                  <a:lnTo>
                    <a:pt x="43" y="726"/>
                  </a:lnTo>
                  <a:lnTo>
                    <a:pt x="26" y="762"/>
                  </a:lnTo>
                  <a:lnTo>
                    <a:pt x="14" y="803"/>
                  </a:lnTo>
                  <a:lnTo>
                    <a:pt x="5" y="846"/>
                  </a:lnTo>
                  <a:lnTo>
                    <a:pt x="0" y="894"/>
                  </a:lnTo>
                  <a:lnTo>
                    <a:pt x="0" y="945"/>
                  </a:lnTo>
                  <a:lnTo>
                    <a:pt x="2" y="993"/>
                  </a:lnTo>
                  <a:lnTo>
                    <a:pt x="12" y="1041"/>
                  </a:lnTo>
                  <a:lnTo>
                    <a:pt x="12" y="1051"/>
                  </a:lnTo>
                  <a:lnTo>
                    <a:pt x="12" y="1063"/>
                  </a:lnTo>
                  <a:lnTo>
                    <a:pt x="12" y="1075"/>
                  </a:lnTo>
                  <a:lnTo>
                    <a:pt x="12" y="1084"/>
                  </a:lnTo>
                  <a:lnTo>
                    <a:pt x="7" y="1142"/>
                  </a:lnTo>
                  <a:lnTo>
                    <a:pt x="9" y="1221"/>
                  </a:lnTo>
                  <a:lnTo>
                    <a:pt x="19" y="1305"/>
                  </a:lnTo>
                  <a:lnTo>
                    <a:pt x="43" y="1387"/>
                  </a:lnTo>
                  <a:lnTo>
                    <a:pt x="50" y="1413"/>
                  </a:lnTo>
                  <a:lnTo>
                    <a:pt x="60" y="1450"/>
                  </a:lnTo>
                  <a:lnTo>
                    <a:pt x="74" y="1493"/>
                  </a:lnTo>
                  <a:lnTo>
                    <a:pt x="93" y="1541"/>
                  </a:lnTo>
                  <a:lnTo>
                    <a:pt x="101" y="1558"/>
                  </a:lnTo>
                  <a:lnTo>
                    <a:pt x="113" y="1579"/>
                  </a:lnTo>
                  <a:lnTo>
                    <a:pt x="127" y="1606"/>
                  </a:lnTo>
                  <a:lnTo>
                    <a:pt x="141" y="1630"/>
                  </a:lnTo>
                  <a:lnTo>
                    <a:pt x="156" y="1656"/>
                  </a:lnTo>
                  <a:lnTo>
                    <a:pt x="170" y="1678"/>
                  </a:lnTo>
                  <a:lnTo>
                    <a:pt x="182" y="1697"/>
                  </a:lnTo>
                  <a:lnTo>
                    <a:pt x="190" y="17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350"/>
            <p:cNvSpPr>
              <a:spLocks/>
            </p:cNvSpPr>
            <p:nvPr/>
          </p:nvSpPr>
          <p:spPr bwMode="auto">
            <a:xfrm>
              <a:off x="3279" y="1786"/>
              <a:ext cx="12" cy="12"/>
            </a:xfrm>
            <a:custGeom>
              <a:avLst/>
              <a:gdLst>
                <a:gd name="T0" fmla="*/ 7 w 12"/>
                <a:gd name="T1" fmla="*/ 0 h 12"/>
                <a:gd name="T2" fmla="*/ 10 w 12"/>
                <a:gd name="T3" fmla="*/ 3 h 12"/>
                <a:gd name="T4" fmla="*/ 12 w 12"/>
                <a:gd name="T5" fmla="*/ 7 h 12"/>
                <a:gd name="T6" fmla="*/ 10 w 12"/>
                <a:gd name="T7" fmla="*/ 10 h 12"/>
                <a:gd name="T8" fmla="*/ 5 w 12"/>
                <a:gd name="T9" fmla="*/ 12 h 12"/>
                <a:gd name="T10" fmla="*/ 0 w 12"/>
                <a:gd name="T11" fmla="*/ 10 h 12"/>
                <a:gd name="T12" fmla="*/ 0 w 12"/>
                <a:gd name="T13" fmla="*/ 5 h 12"/>
                <a:gd name="T14" fmla="*/ 2 w 12"/>
                <a:gd name="T15" fmla="*/ 3 h 12"/>
                <a:gd name="T16" fmla="*/ 7 w 12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7" y="0"/>
                  </a:moveTo>
                  <a:lnTo>
                    <a:pt x="10" y="3"/>
                  </a:lnTo>
                  <a:lnTo>
                    <a:pt x="12" y="7"/>
                  </a:lnTo>
                  <a:lnTo>
                    <a:pt x="10" y="10"/>
                  </a:lnTo>
                  <a:lnTo>
                    <a:pt x="5" y="12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5" name="Freeform 351"/>
            <p:cNvSpPr>
              <a:spLocks/>
            </p:cNvSpPr>
            <p:nvPr/>
          </p:nvSpPr>
          <p:spPr bwMode="auto">
            <a:xfrm>
              <a:off x="3250" y="1750"/>
              <a:ext cx="99" cy="87"/>
            </a:xfrm>
            <a:custGeom>
              <a:avLst/>
              <a:gdLst>
                <a:gd name="T0" fmla="*/ 60 w 99"/>
                <a:gd name="T1" fmla="*/ 31 h 87"/>
                <a:gd name="T2" fmla="*/ 63 w 99"/>
                <a:gd name="T3" fmla="*/ 24 h 87"/>
                <a:gd name="T4" fmla="*/ 67 w 99"/>
                <a:gd name="T5" fmla="*/ 22 h 87"/>
                <a:gd name="T6" fmla="*/ 75 w 99"/>
                <a:gd name="T7" fmla="*/ 24 h 87"/>
                <a:gd name="T8" fmla="*/ 79 w 99"/>
                <a:gd name="T9" fmla="*/ 31 h 87"/>
                <a:gd name="T10" fmla="*/ 79 w 99"/>
                <a:gd name="T11" fmla="*/ 43 h 87"/>
                <a:gd name="T12" fmla="*/ 72 w 99"/>
                <a:gd name="T13" fmla="*/ 48 h 87"/>
                <a:gd name="T14" fmla="*/ 70 w 99"/>
                <a:gd name="T15" fmla="*/ 46 h 87"/>
                <a:gd name="T16" fmla="*/ 67 w 99"/>
                <a:gd name="T17" fmla="*/ 41 h 87"/>
                <a:gd name="T18" fmla="*/ 60 w 99"/>
                <a:gd name="T19" fmla="*/ 36 h 87"/>
                <a:gd name="T20" fmla="*/ 58 w 99"/>
                <a:gd name="T21" fmla="*/ 36 h 87"/>
                <a:gd name="T22" fmla="*/ 63 w 99"/>
                <a:gd name="T23" fmla="*/ 48 h 87"/>
                <a:gd name="T24" fmla="*/ 72 w 99"/>
                <a:gd name="T25" fmla="*/ 55 h 87"/>
                <a:gd name="T26" fmla="*/ 53 w 99"/>
                <a:gd name="T27" fmla="*/ 70 h 87"/>
                <a:gd name="T28" fmla="*/ 34 w 99"/>
                <a:gd name="T29" fmla="*/ 67 h 87"/>
                <a:gd name="T30" fmla="*/ 19 w 99"/>
                <a:gd name="T31" fmla="*/ 53 h 87"/>
                <a:gd name="T32" fmla="*/ 17 w 99"/>
                <a:gd name="T33" fmla="*/ 36 h 87"/>
                <a:gd name="T34" fmla="*/ 5 w 99"/>
                <a:gd name="T35" fmla="*/ 53 h 87"/>
                <a:gd name="T36" fmla="*/ 19 w 99"/>
                <a:gd name="T37" fmla="*/ 77 h 87"/>
                <a:gd name="T38" fmla="*/ 41 w 99"/>
                <a:gd name="T39" fmla="*/ 87 h 87"/>
                <a:gd name="T40" fmla="*/ 65 w 99"/>
                <a:gd name="T41" fmla="*/ 82 h 87"/>
                <a:gd name="T42" fmla="*/ 82 w 99"/>
                <a:gd name="T43" fmla="*/ 72 h 87"/>
                <a:gd name="T44" fmla="*/ 94 w 99"/>
                <a:gd name="T45" fmla="*/ 58 h 87"/>
                <a:gd name="T46" fmla="*/ 99 w 99"/>
                <a:gd name="T47" fmla="*/ 41 h 87"/>
                <a:gd name="T48" fmla="*/ 89 w 99"/>
                <a:gd name="T49" fmla="*/ 17 h 87"/>
                <a:gd name="T50" fmla="*/ 67 w 99"/>
                <a:gd name="T51" fmla="*/ 2 h 87"/>
                <a:gd name="T52" fmla="*/ 41 w 99"/>
                <a:gd name="T53" fmla="*/ 2 h 87"/>
                <a:gd name="T54" fmla="*/ 17 w 99"/>
                <a:gd name="T55" fmla="*/ 14 h 87"/>
                <a:gd name="T56" fmla="*/ 5 w 99"/>
                <a:gd name="T57" fmla="*/ 31 h 87"/>
                <a:gd name="T58" fmla="*/ 17 w 99"/>
                <a:gd name="T59" fmla="*/ 36 h 87"/>
                <a:gd name="T60" fmla="*/ 29 w 99"/>
                <a:gd name="T61" fmla="*/ 22 h 87"/>
                <a:gd name="T62" fmla="*/ 48 w 99"/>
                <a:gd name="T63" fmla="*/ 14 h 87"/>
                <a:gd name="T64" fmla="*/ 43 w 99"/>
                <a:gd name="T65" fmla="*/ 31 h 87"/>
                <a:gd name="T66" fmla="*/ 58 w 99"/>
                <a:gd name="T67" fmla="*/ 36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87"/>
                <a:gd name="T104" fmla="*/ 99 w 99"/>
                <a:gd name="T105" fmla="*/ 87 h 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87">
                  <a:moveTo>
                    <a:pt x="60" y="34"/>
                  </a:moveTo>
                  <a:lnTo>
                    <a:pt x="60" y="31"/>
                  </a:lnTo>
                  <a:lnTo>
                    <a:pt x="63" y="26"/>
                  </a:lnTo>
                  <a:lnTo>
                    <a:pt x="63" y="24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72" y="22"/>
                  </a:lnTo>
                  <a:lnTo>
                    <a:pt x="75" y="24"/>
                  </a:lnTo>
                  <a:lnTo>
                    <a:pt x="77" y="26"/>
                  </a:lnTo>
                  <a:lnTo>
                    <a:pt x="79" y="31"/>
                  </a:lnTo>
                  <a:lnTo>
                    <a:pt x="79" y="36"/>
                  </a:lnTo>
                  <a:lnTo>
                    <a:pt x="79" y="43"/>
                  </a:lnTo>
                  <a:lnTo>
                    <a:pt x="77" y="48"/>
                  </a:lnTo>
                  <a:lnTo>
                    <a:pt x="72" y="48"/>
                  </a:lnTo>
                  <a:lnTo>
                    <a:pt x="70" y="46"/>
                  </a:lnTo>
                  <a:lnTo>
                    <a:pt x="70" y="43"/>
                  </a:lnTo>
                  <a:lnTo>
                    <a:pt x="67" y="41"/>
                  </a:lnTo>
                  <a:lnTo>
                    <a:pt x="63" y="39"/>
                  </a:lnTo>
                  <a:lnTo>
                    <a:pt x="60" y="36"/>
                  </a:lnTo>
                  <a:lnTo>
                    <a:pt x="60" y="34"/>
                  </a:lnTo>
                  <a:lnTo>
                    <a:pt x="58" y="36"/>
                  </a:lnTo>
                  <a:lnTo>
                    <a:pt x="58" y="41"/>
                  </a:lnTo>
                  <a:lnTo>
                    <a:pt x="63" y="48"/>
                  </a:lnTo>
                  <a:lnTo>
                    <a:pt x="67" y="53"/>
                  </a:lnTo>
                  <a:lnTo>
                    <a:pt x="72" y="55"/>
                  </a:lnTo>
                  <a:lnTo>
                    <a:pt x="65" y="65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34" y="67"/>
                  </a:lnTo>
                  <a:lnTo>
                    <a:pt x="27" y="60"/>
                  </a:lnTo>
                  <a:lnTo>
                    <a:pt x="19" y="53"/>
                  </a:lnTo>
                  <a:lnTo>
                    <a:pt x="17" y="46"/>
                  </a:lnTo>
                  <a:lnTo>
                    <a:pt x="17" y="36"/>
                  </a:lnTo>
                  <a:lnTo>
                    <a:pt x="0" y="43"/>
                  </a:lnTo>
                  <a:lnTo>
                    <a:pt x="5" y="53"/>
                  </a:lnTo>
                  <a:lnTo>
                    <a:pt x="12" y="65"/>
                  </a:lnTo>
                  <a:lnTo>
                    <a:pt x="19" y="77"/>
                  </a:lnTo>
                  <a:lnTo>
                    <a:pt x="24" y="87"/>
                  </a:lnTo>
                  <a:lnTo>
                    <a:pt x="41" y="87"/>
                  </a:lnTo>
                  <a:lnTo>
                    <a:pt x="53" y="84"/>
                  </a:lnTo>
                  <a:lnTo>
                    <a:pt x="65" y="82"/>
                  </a:lnTo>
                  <a:lnTo>
                    <a:pt x="75" y="77"/>
                  </a:lnTo>
                  <a:lnTo>
                    <a:pt x="82" y="72"/>
                  </a:lnTo>
                  <a:lnTo>
                    <a:pt x="89" y="65"/>
                  </a:lnTo>
                  <a:lnTo>
                    <a:pt x="94" y="58"/>
                  </a:lnTo>
                  <a:lnTo>
                    <a:pt x="96" y="53"/>
                  </a:lnTo>
                  <a:lnTo>
                    <a:pt x="99" y="41"/>
                  </a:lnTo>
                  <a:lnTo>
                    <a:pt x="96" y="29"/>
                  </a:lnTo>
                  <a:lnTo>
                    <a:pt x="89" y="17"/>
                  </a:lnTo>
                  <a:lnTo>
                    <a:pt x="79" y="7"/>
                  </a:lnTo>
                  <a:lnTo>
                    <a:pt x="67" y="2"/>
                  </a:lnTo>
                  <a:lnTo>
                    <a:pt x="55" y="0"/>
                  </a:lnTo>
                  <a:lnTo>
                    <a:pt x="41" y="2"/>
                  </a:lnTo>
                  <a:lnTo>
                    <a:pt x="29" y="7"/>
                  </a:lnTo>
                  <a:lnTo>
                    <a:pt x="17" y="14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0" y="43"/>
                  </a:lnTo>
                  <a:lnTo>
                    <a:pt x="17" y="36"/>
                  </a:lnTo>
                  <a:lnTo>
                    <a:pt x="22" y="26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8" y="14"/>
                  </a:lnTo>
                  <a:lnTo>
                    <a:pt x="41" y="24"/>
                  </a:lnTo>
                  <a:lnTo>
                    <a:pt x="43" y="31"/>
                  </a:lnTo>
                  <a:lnTo>
                    <a:pt x="51" y="36"/>
                  </a:lnTo>
                  <a:lnTo>
                    <a:pt x="58" y="36"/>
                  </a:lnTo>
                  <a:lnTo>
                    <a:pt x="60" y="3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6" name="Freeform 352"/>
            <p:cNvSpPr>
              <a:spLocks/>
            </p:cNvSpPr>
            <p:nvPr/>
          </p:nvSpPr>
          <p:spPr bwMode="auto">
            <a:xfrm>
              <a:off x="2991" y="1745"/>
              <a:ext cx="103" cy="87"/>
            </a:xfrm>
            <a:custGeom>
              <a:avLst/>
              <a:gdLst>
                <a:gd name="T0" fmla="*/ 21 w 103"/>
                <a:gd name="T1" fmla="*/ 82 h 87"/>
                <a:gd name="T2" fmla="*/ 12 w 103"/>
                <a:gd name="T3" fmla="*/ 72 h 87"/>
                <a:gd name="T4" fmla="*/ 5 w 103"/>
                <a:gd name="T5" fmla="*/ 58 h 87"/>
                <a:gd name="T6" fmla="*/ 0 w 103"/>
                <a:gd name="T7" fmla="*/ 41 h 87"/>
                <a:gd name="T8" fmla="*/ 0 w 103"/>
                <a:gd name="T9" fmla="*/ 27 h 87"/>
                <a:gd name="T10" fmla="*/ 2 w 103"/>
                <a:gd name="T11" fmla="*/ 15 h 87"/>
                <a:gd name="T12" fmla="*/ 9 w 103"/>
                <a:gd name="T13" fmla="*/ 7 h 87"/>
                <a:gd name="T14" fmla="*/ 19 w 103"/>
                <a:gd name="T15" fmla="*/ 3 h 87"/>
                <a:gd name="T16" fmla="*/ 33 w 103"/>
                <a:gd name="T17" fmla="*/ 0 h 87"/>
                <a:gd name="T18" fmla="*/ 55 w 103"/>
                <a:gd name="T19" fmla="*/ 5 h 87"/>
                <a:gd name="T20" fmla="*/ 74 w 103"/>
                <a:gd name="T21" fmla="*/ 17 h 87"/>
                <a:gd name="T22" fmla="*/ 89 w 103"/>
                <a:gd name="T23" fmla="*/ 27 h 87"/>
                <a:gd name="T24" fmla="*/ 96 w 103"/>
                <a:gd name="T25" fmla="*/ 34 h 87"/>
                <a:gd name="T26" fmla="*/ 98 w 103"/>
                <a:gd name="T27" fmla="*/ 39 h 87"/>
                <a:gd name="T28" fmla="*/ 98 w 103"/>
                <a:gd name="T29" fmla="*/ 41 h 87"/>
                <a:gd name="T30" fmla="*/ 101 w 103"/>
                <a:gd name="T31" fmla="*/ 46 h 87"/>
                <a:gd name="T32" fmla="*/ 103 w 103"/>
                <a:gd name="T33" fmla="*/ 51 h 87"/>
                <a:gd name="T34" fmla="*/ 98 w 103"/>
                <a:gd name="T35" fmla="*/ 63 h 87"/>
                <a:gd name="T36" fmla="*/ 89 w 103"/>
                <a:gd name="T37" fmla="*/ 72 h 87"/>
                <a:gd name="T38" fmla="*/ 77 w 103"/>
                <a:gd name="T39" fmla="*/ 80 h 87"/>
                <a:gd name="T40" fmla="*/ 62 w 103"/>
                <a:gd name="T41" fmla="*/ 84 h 87"/>
                <a:gd name="T42" fmla="*/ 50 w 103"/>
                <a:gd name="T43" fmla="*/ 87 h 87"/>
                <a:gd name="T44" fmla="*/ 38 w 103"/>
                <a:gd name="T45" fmla="*/ 87 h 87"/>
                <a:gd name="T46" fmla="*/ 29 w 103"/>
                <a:gd name="T47" fmla="*/ 84 h 87"/>
                <a:gd name="T48" fmla="*/ 21 w 103"/>
                <a:gd name="T49" fmla="*/ 82 h 87"/>
                <a:gd name="T50" fmla="*/ 45 w 103"/>
                <a:gd name="T51" fmla="*/ 72 h 87"/>
                <a:gd name="T52" fmla="*/ 55 w 103"/>
                <a:gd name="T53" fmla="*/ 70 h 87"/>
                <a:gd name="T54" fmla="*/ 62 w 103"/>
                <a:gd name="T55" fmla="*/ 68 h 87"/>
                <a:gd name="T56" fmla="*/ 67 w 103"/>
                <a:gd name="T57" fmla="*/ 63 h 87"/>
                <a:gd name="T58" fmla="*/ 69 w 103"/>
                <a:gd name="T59" fmla="*/ 56 h 87"/>
                <a:gd name="T60" fmla="*/ 65 w 103"/>
                <a:gd name="T61" fmla="*/ 53 h 87"/>
                <a:gd name="T62" fmla="*/ 60 w 103"/>
                <a:gd name="T63" fmla="*/ 53 h 87"/>
                <a:gd name="T64" fmla="*/ 55 w 103"/>
                <a:gd name="T65" fmla="*/ 51 h 87"/>
                <a:gd name="T66" fmla="*/ 50 w 103"/>
                <a:gd name="T67" fmla="*/ 46 h 87"/>
                <a:gd name="T68" fmla="*/ 48 w 103"/>
                <a:gd name="T69" fmla="*/ 39 h 87"/>
                <a:gd name="T70" fmla="*/ 48 w 103"/>
                <a:gd name="T71" fmla="*/ 34 h 87"/>
                <a:gd name="T72" fmla="*/ 48 w 103"/>
                <a:gd name="T73" fmla="*/ 27 h 87"/>
                <a:gd name="T74" fmla="*/ 53 w 103"/>
                <a:gd name="T75" fmla="*/ 22 h 87"/>
                <a:gd name="T76" fmla="*/ 67 w 103"/>
                <a:gd name="T77" fmla="*/ 27 h 87"/>
                <a:gd name="T78" fmla="*/ 67 w 103"/>
                <a:gd name="T79" fmla="*/ 31 h 87"/>
                <a:gd name="T80" fmla="*/ 65 w 103"/>
                <a:gd name="T81" fmla="*/ 34 h 87"/>
                <a:gd name="T82" fmla="*/ 62 w 103"/>
                <a:gd name="T83" fmla="*/ 39 h 87"/>
                <a:gd name="T84" fmla="*/ 60 w 103"/>
                <a:gd name="T85" fmla="*/ 44 h 87"/>
                <a:gd name="T86" fmla="*/ 67 w 103"/>
                <a:gd name="T87" fmla="*/ 44 h 87"/>
                <a:gd name="T88" fmla="*/ 72 w 103"/>
                <a:gd name="T89" fmla="*/ 46 h 87"/>
                <a:gd name="T90" fmla="*/ 74 w 103"/>
                <a:gd name="T91" fmla="*/ 48 h 87"/>
                <a:gd name="T92" fmla="*/ 77 w 103"/>
                <a:gd name="T93" fmla="*/ 46 h 87"/>
                <a:gd name="T94" fmla="*/ 77 w 103"/>
                <a:gd name="T95" fmla="*/ 41 h 87"/>
                <a:gd name="T96" fmla="*/ 74 w 103"/>
                <a:gd name="T97" fmla="*/ 36 h 87"/>
                <a:gd name="T98" fmla="*/ 72 w 103"/>
                <a:gd name="T99" fmla="*/ 29 h 87"/>
                <a:gd name="T100" fmla="*/ 67 w 103"/>
                <a:gd name="T101" fmla="*/ 27 h 87"/>
                <a:gd name="T102" fmla="*/ 53 w 103"/>
                <a:gd name="T103" fmla="*/ 22 h 87"/>
                <a:gd name="T104" fmla="*/ 38 w 103"/>
                <a:gd name="T105" fmla="*/ 22 h 87"/>
                <a:gd name="T106" fmla="*/ 29 w 103"/>
                <a:gd name="T107" fmla="*/ 24 h 87"/>
                <a:gd name="T108" fmla="*/ 21 w 103"/>
                <a:gd name="T109" fmla="*/ 34 h 87"/>
                <a:gd name="T110" fmla="*/ 19 w 103"/>
                <a:gd name="T111" fmla="*/ 44 h 87"/>
                <a:gd name="T112" fmla="*/ 21 w 103"/>
                <a:gd name="T113" fmla="*/ 53 h 87"/>
                <a:gd name="T114" fmla="*/ 26 w 103"/>
                <a:gd name="T115" fmla="*/ 63 h 87"/>
                <a:gd name="T116" fmla="*/ 33 w 103"/>
                <a:gd name="T117" fmla="*/ 70 h 87"/>
                <a:gd name="T118" fmla="*/ 45 w 103"/>
                <a:gd name="T119" fmla="*/ 72 h 87"/>
                <a:gd name="T120" fmla="*/ 21 w 103"/>
                <a:gd name="T121" fmla="*/ 82 h 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"/>
                <a:gd name="T184" fmla="*/ 0 h 87"/>
                <a:gd name="T185" fmla="*/ 103 w 103"/>
                <a:gd name="T186" fmla="*/ 87 h 8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" h="87">
                  <a:moveTo>
                    <a:pt x="21" y="82"/>
                  </a:moveTo>
                  <a:lnTo>
                    <a:pt x="12" y="72"/>
                  </a:lnTo>
                  <a:lnTo>
                    <a:pt x="5" y="58"/>
                  </a:lnTo>
                  <a:lnTo>
                    <a:pt x="0" y="41"/>
                  </a:lnTo>
                  <a:lnTo>
                    <a:pt x="0" y="27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3" y="0"/>
                  </a:lnTo>
                  <a:lnTo>
                    <a:pt x="55" y="5"/>
                  </a:lnTo>
                  <a:lnTo>
                    <a:pt x="74" y="17"/>
                  </a:lnTo>
                  <a:lnTo>
                    <a:pt x="89" y="27"/>
                  </a:lnTo>
                  <a:lnTo>
                    <a:pt x="96" y="34"/>
                  </a:lnTo>
                  <a:lnTo>
                    <a:pt x="98" y="39"/>
                  </a:lnTo>
                  <a:lnTo>
                    <a:pt x="98" y="41"/>
                  </a:lnTo>
                  <a:lnTo>
                    <a:pt x="101" y="46"/>
                  </a:lnTo>
                  <a:lnTo>
                    <a:pt x="103" y="51"/>
                  </a:lnTo>
                  <a:lnTo>
                    <a:pt x="98" y="63"/>
                  </a:lnTo>
                  <a:lnTo>
                    <a:pt x="89" y="72"/>
                  </a:lnTo>
                  <a:lnTo>
                    <a:pt x="77" y="80"/>
                  </a:lnTo>
                  <a:lnTo>
                    <a:pt x="62" y="84"/>
                  </a:lnTo>
                  <a:lnTo>
                    <a:pt x="50" y="87"/>
                  </a:lnTo>
                  <a:lnTo>
                    <a:pt x="38" y="87"/>
                  </a:lnTo>
                  <a:lnTo>
                    <a:pt x="29" y="84"/>
                  </a:lnTo>
                  <a:lnTo>
                    <a:pt x="21" y="82"/>
                  </a:lnTo>
                  <a:lnTo>
                    <a:pt x="45" y="72"/>
                  </a:lnTo>
                  <a:lnTo>
                    <a:pt x="55" y="70"/>
                  </a:lnTo>
                  <a:lnTo>
                    <a:pt x="62" y="68"/>
                  </a:lnTo>
                  <a:lnTo>
                    <a:pt x="67" y="63"/>
                  </a:lnTo>
                  <a:lnTo>
                    <a:pt x="69" y="56"/>
                  </a:lnTo>
                  <a:lnTo>
                    <a:pt x="65" y="53"/>
                  </a:lnTo>
                  <a:lnTo>
                    <a:pt x="60" y="53"/>
                  </a:lnTo>
                  <a:lnTo>
                    <a:pt x="55" y="51"/>
                  </a:lnTo>
                  <a:lnTo>
                    <a:pt x="50" y="46"/>
                  </a:lnTo>
                  <a:lnTo>
                    <a:pt x="48" y="39"/>
                  </a:lnTo>
                  <a:lnTo>
                    <a:pt x="48" y="34"/>
                  </a:lnTo>
                  <a:lnTo>
                    <a:pt x="48" y="27"/>
                  </a:lnTo>
                  <a:lnTo>
                    <a:pt x="53" y="22"/>
                  </a:lnTo>
                  <a:lnTo>
                    <a:pt x="67" y="27"/>
                  </a:lnTo>
                  <a:lnTo>
                    <a:pt x="67" y="31"/>
                  </a:lnTo>
                  <a:lnTo>
                    <a:pt x="65" y="34"/>
                  </a:lnTo>
                  <a:lnTo>
                    <a:pt x="62" y="39"/>
                  </a:lnTo>
                  <a:lnTo>
                    <a:pt x="60" y="44"/>
                  </a:lnTo>
                  <a:lnTo>
                    <a:pt x="67" y="44"/>
                  </a:lnTo>
                  <a:lnTo>
                    <a:pt x="72" y="46"/>
                  </a:lnTo>
                  <a:lnTo>
                    <a:pt x="74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4" y="36"/>
                  </a:lnTo>
                  <a:lnTo>
                    <a:pt x="72" y="29"/>
                  </a:lnTo>
                  <a:lnTo>
                    <a:pt x="67" y="27"/>
                  </a:lnTo>
                  <a:lnTo>
                    <a:pt x="53" y="22"/>
                  </a:lnTo>
                  <a:lnTo>
                    <a:pt x="38" y="22"/>
                  </a:lnTo>
                  <a:lnTo>
                    <a:pt x="29" y="24"/>
                  </a:lnTo>
                  <a:lnTo>
                    <a:pt x="21" y="34"/>
                  </a:lnTo>
                  <a:lnTo>
                    <a:pt x="19" y="44"/>
                  </a:lnTo>
                  <a:lnTo>
                    <a:pt x="21" y="53"/>
                  </a:lnTo>
                  <a:lnTo>
                    <a:pt x="26" y="63"/>
                  </a:lnTo>
                  <a:lnTo>
                    <a:pt x="33" y="70"/>
                  </a:lnTo>
                  <a:lnTo>
                    <a:pt x="45" y="7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353"/>
            <p:cNvSpPr>
              <a:spLocks/>
            </p:cNvSpPr>
            <p:nvPr/>
          </p:nvSpPr>
          <p:spPr bwMode="auto">
            <a:xfrm>
              <a:off x="2614" y="2281"/>
              <a:ext cx="924" cy="988"/>
            </a:xfrm>
            <a:custGeom>
              <a:avLst/>
              <a:gdLst>
                <a:gd name="T0" fmla="*/ 96 w 924"/>
                <a:gd name="T1" fmla="*/ 104 h 988"/>
                <a:gd name="T2" fmla="*/ 115 w 924"/>
                <a:gd name="T3" fmla="*/ 123 h 988"/>
                <a:gd name="T4" fmla="*/ 103 w 924"/>
                <a:gd name="T5" fmla="*/ 154 h 988"/>
                <a:gd name="T6" fmla="*/ 185 w 924"/>
                <a:gd name="T7" fmla="*/ 142 h 988"/>
                <a:gd name="T8" fmla="*/ 358 w 924"/>
                <a:gd name="T9" fmla="*/ 101 h 988"/>
                <a:gd name="T10" fmla="*/ 485 w 924"/>
                <a:gd name="T11" fmla="*/ 137 h 988"/>
                <a:gd name="T12" fmla="*/ 600 w 924"/>
                <a:gd name="T13" fmla="*/ 144 h 988"/>
                <a:gd name="T14" fmla="*/ 675 w 924"/>
                <a:gd name="T15" fmla="*/ 166 h 988"/>
                <a:gd name="T16" fmla="*/ 754 w 924"/>
                <a:gd name="T17" fmla="*/ 152 h 988"/>
                <a:gd name="T18" fmla="*/ 672 w 924"/>
                <a:gd name="T19" fmla="*/ 190 h 988"/>
                <a:gd name="T20" fmla="*/ 766 w 924"/>
                <a:gd name="T21" fmla="*/ 188 h 988"/>
                <a:gd name="T22" fmla="*/ 787 w 924"/>
                <a:gd name="T23" fmla="*/ 168 h 988"/>
                <a:gd name="T24" fmla="*/ 723 w 924"/>
                <a:gd name="T25" fmla="*/ 75 h 988"/>
                <a:gd name="T26" fmla="*/ 658 w 924"/>
                <a:gd name="T27" fmla="*/ 65 h 988"/>
                <a:gd name="T28" fmla="*/ 559 w 924"/>
                <a:gd name="T29" fmla="*/ 48 h 988"/>
                <a:gd name="T30" fmla="*/ 482 w 924"/>
                <a:gd name="T31" fmla="*/ 12 h 988"/>
                <a:gd name="T32" fmla="*/ 581 w 924"/>
                <a:gd name="T33" fmla="*/ 3 h 988"/>
                <a:gd name="T34" fmla="*/ 624 w 924"/>
                <a:gd name="T35" fmla="*/ 22 h 988"/>
                <a:gd name="T36" fmla="*/ 732 w 924"/>
                <a:gd name="T37" fmla="*/ 29 h 988"/>
                <a:gd name="T38" fmla="*/ 833 w 924"/>
                <a:gd name="T39" fmla="*/ 36 h 988"/>
                <a:gd name="T40" fmla="*/ 804 w 924"/>
                <a:gd name="T41" fmla="*/ 241 h 988"/>
                <a:gd name="T42" fmla="*/ 684 w 924"/>
                <a:gd name="T43" fmla="*/ 279 h 988"/>
                <a:gd name="T44" fmla="*/ 811 w 924"/>
                <a:gd name="T45" fmla="*/ 289 h 988"/>
                <a:gd name="T46" fmla="*/ 720 w 924"/>
                <a:gd name="T47" fmla="*/ 308 h 988"/>
                <a:gd name="T48" fmla="*/ 629 w 924"/>
                <a:gd name="T49" fmla="*/ 310 h 988"/>
                <a:gd name="T50" fmla="*/ 768 w 924"/>
                <a:gd name="T51" fmla="*/ 349 h 988"/>
                <a:gd name="T52" fmla="*/ 744 w 924"/>
                <a:gd name="T53" fmla="*/ 368 h 988"/>
                <a:gd name="T54" fmla="*/ 821 w 924"/>
                <a:gd name="T55" fmla="*/ 392 h 988"/>
                <a:gd name="T56" fmla="*/ 699 w 924"/>
                <a:gd name="T57" fmla="*/ 409 h 988"/>
                <a:gd name="T58" fmla="*/ 792 w 924"/>
                <a:gd name="T59" fmla="*/ 452 h 988"/>
                <a:gd name="T60" fmla="*/ 643 w 924"/>
                <a:gd name="T61" fmla="*/ 442 h 988"/>
                <a:gd name="T62" fmla="*/ 658 w 924"/>
                <a:gd name="T63" fmla="*/ 471 h 988"/>
                <a:gd name="T64" fmla="*/ 612 w 924"/>
                <a:gd name="T65" fmla="*/ 462 h 988"/>
                <a:gd name="T66" fmla="*/ 725 w 924"/>
                <a:gd name="T67" fmla="*/ 503 h 988"/>
                <a:gd name="T68" fmla="*/ 773 w 924"/>
                <a:gd name="T69" fmla="*/ 483 h 988"/>
                <a:gd name="T70" fmla="*/ 775 w 924"/>
                <a:gd name="T71" fmla="*/ 529 h 988"/>
                <a:gd name="T72" fmla="*/ 799 w 924"/>
                <a:gd name="T73" fmla="*/ 539 h 988"/>
                <a:gd name="T74" fmla="*/ 874 w 924"/>
                <a:gd name="T75" fmla="*/ 498 h 988"/>
                <a:gd name="T76" fmla="*/ 893 w 924"/>
                <a:gd name="T77" fmla="*/ 512 h 988"/>
                <a:gd name="T78" fmla="*/ 833 w 924"/>
                <a:gd name="T79" fmla="*/ 575 h 988"/>
                <a:gd name="T80" fmla="*/ 708 w 924"/>
                <a:gd name="T81" fmla="*/ 548 h 988"/>
                <a:gd name="T82" fmla="*/ 778 w 924"/>
                <a:gd name="T83" fmla="*/ 596 h 988"/>
                <a:gd name="T84" fmla="*/ 864 w 924"/>
                <a:gd name="T85" fmla="*/ 611 h 988"/>
                <a:gd name="T86" fmla="*/ 706 w 924"/>
                <a:gd name="T87" fmla="*/ 630 h 988"/>
                <a:gd name="T88" fmla="*/ 682 w 924"/>
                <a:gd name="T89" fmla="*/ 640 h 988"/>
                <a:gd name="T90" fmla="*/ 641 w 924"/>
                <a:gd name="T91" fmla="*/ 654 h 988"/>
                <a:gd name="T92" fmla="*/ 747 w 924"/>
                <a:gd name="T93" fmla="*/ 671 h 988"/>
                <a:gd name="T94" fmla="*/ 855 w 924"/>
                <a:gd name="T95" fmla="*/ 659 h 988"/>
                <a:gd name="T96" fmla="*/ 766 w 924"/>
                <a:gd name="T97" fmla="*/ 678 h 988"/>
                <a:gd name="T98" fmla="*/ 735 w 924"/>
                <a:gd name="T99" fmla="*/ 690 h 988"/>
                <a:gd name="T100" fmla="*/ 867 w 924"/>
                <a:gd name="T101" fmla="*/ 712 h 988"/>
                <a:gd name="T102" fmla="*/ 658 w 924"/>
                <a:gd name="T103" fmla="*/ 719 h 988"/>
                <a:gd name="T104" fmla="*/ 747 w 924"/>
                <a:gd name="T105" fmla="*/ 784 h 988"/>
                <a:gd name="T106" fmla="*/ 828 w 924"/>
                <a:gd name="T107" fmla="*/ 914 h 988"/>
                <a:gd name="T108" fmla="*/ 689 w 924"/>
                <a:gd name="T109" fmla="*/ 969 h 988"/>
                <a:gd name="T110" fmla="*/ 605 w 924"/>
                <a:gd name="T111" fmla="*/ 974 h 988"/>
                <a:gd name="T112" fmla="*/ 475 w 924"/>
                <a:gd name="T113" fmla="*/ 974 h 988"/>
                <a:gd name="T114" fmla="*/ 382 w 924"/>
                <a:gd name="T115" fmla="*/ 942 h 988"/>
                <a:gd name="T116" fmla="*/ 288 w 924"/>
                <a:gd name="T117" fmla="*/ 906 h 988"/>
                <a:gd name="T118" fmla="*/ 178 w 924"/>
                <a:gd name="T119" fmla="*/ 873 h 988"/>
                <a:gd name="T120" fmla="*/ 62 w 924"/>
                <a:gd name="T121" fmla="*/ 659 h 988"/>
                <a:gd name="T122" fmla="*/ 0 w 924"/>
                <a:gd name="T123" fmla="*/ 229 h 9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24"/>
                <a:gd name="T187" fmla="*/ 0 h 988"/>
                <a:gd name="T188" fmla="*/ 924 w 924"/>
                <a:gd name="T189" fmla="*/ 988 h 9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24" h="988">
                  <a:moveTo>
                    <a:pt x="0" y="207"/>
                  </a:moveTo>
                  <a:lnTo>
                    <a:pt x="12" y="183"/>
                  </a:lnTo>
                  <a:lnTo>
                    <a:pt x="29" y="161"/>
                  </a:lnTo>
                  <a:lnTo>
                    <a:pt x="48" y="147"/>
                  </a:lnTo>
                  <a:lnTo>
                    <a:pt x="62" y="137"/>
                  </a:lnTo>
                  <a:lnTo>
                    <a:pt x="72" y="132"/>
                  </a:lnTo>
                  <a:lnTo>
                    <a:pt x="84" y="125"/>
                  </a:lnTo>
                  <a:lnTo>
                    <a:pt x="91" y="116"/>
                  </a:lnTo>
                  <a:lnTo>
                    <a:pt x="96" y="104"/>
                  </a:lnTo>
                  <a:lnTo>
                    <a:pt x="108" y="101"/>
                  </a:lnTo>
                  <a:lnTo>
                    <a:pt x="120" y="99"/>
                  </a:lnTo>
                  <a:lnTo>
                    <a:pt x="129" y="96"/>
                  </a:lnTo>
                  <a:lnTo>
                    <a:pt x="134" y="96"/>
                  </a:lnTo>
                  <a:lnTo>
                    <a:pt x="134" y="101"/>
                  </a:lnTo>
                  <a:lnTo>
                    <a:pt x="134" y="106"/>
                  </a:lnTo>
                  <a:lnTo>
                    <a:pt x="132" y="113"/>
                  </a:lnTo>
                  <a:lnTo>
                    <a:pt x="127" y="118"/>
                  </a:lnTo>
                  <a:lnTo>
                    <a:pt x="115" y="123"/>
                  </a:lnTo>
                  <a:lnTo>
                    <a:pt x="98" y="130"/>
                  </a:lnTo>
                  <a:lnTo>
                    <a:pt x="86" y="137"/>
                  </a:lnTo>
                  <a:lnTo>
                    <a:pt x="81" y="147"/>
                  </a:lnTo>
                  <a:lnTo>
                    <a:pt x="86" y="147"/>
                  </a:lnTo>
                  <a:lnTo>
                    <a:pt x="91" y="147"/>
                  </a:lnTo>
                  <a:lnTo>
                    <a:pt x="98" y="147"/>
                  </a:lnTo>
                  <a:lnTo>
                    <a:pt x="101" y="149"/>
                  </a:lnTo>
                  <a:lnTo>
                    <a:pt x="101" y="152"/>
                  </a:lnTo>
                  <a:lnTo>
                    <a:pt x="103" y="154"/>
                  </a:lnTo>
                  <a:lnTo>
                    <a:pt x="103" y="156"/>
                  </a:lnTo>
                  <a:lnTo>
                    <a:pt x="105" y="156"/>
                  </a:lnTo>
                  <a:lnTo>
                    <a:pt x="115" y="152"/>
                  </a:lnTo>
                  <a:lnTo>
                    <a:pt x="129" y="147"/>
                  </a:lnTo>
                  <a:lnTo>
                    <a:pt x="144" y="142"/>
                  </a:lnTo>
                  <a:lnTo>
                    <a:pt x="153" y="140"/>
                  </a:lnTo>
                  <a:lnTo>
                    <a:pt x="170" y="137"/>
                  </a:lnTo>
                  <a:lnTo>
                    <a:pt x="175" y="147"/>
                  </a:lnTo>
                  <a:lnTo>
                    <a:pt x="185" y="142"/>
                  </a:lnTo>
                  <a:lnTo>
                    <a:pt x="204" y="135"/>
                  </a:lnTo>
                  <a:lnTo>
                    <a:pt x="226" y="128"/>
                  </a:lnTo>
                  <a:lnTo>
                    <a:pt x="252" y="120"/>
                  </a:lnTo>
                  <a:lnTo>
                    <a:pt x="278" y="113"/>
                  </a:lnTo>
                  <a:lnTo>
                    <a:pt x="302" y="106"/>
                  </a:lnTo>
                  <a:lnTo>
                    <a:pt x="322" y="101"/>
                  </a:lnTo>
                  <a:lnTo>
                    <a:pt x="334" y="99"/>
                  </a:lnTo>
                  <a:lnTo>
                    <a:pt x="343" y="99"/>
                  </a:lnTo>
                  <a:lnTo>
                    <a:pt x="358" y="101"/>
                  </a:lnTo>
                  <a:lnTo>
                    <a:pt x="374" y="108"/>
                  </a:lnTo>
                  <a:lnTo>
                    <a:pt x="394" y="113"/>
                  </a:lnTo>
                  <a:lnTo>
                    <a:pt x="413" y="120"/>
                  </a:lnTo>
                  <a:lnTo>
                    <a:pt x="430" y="125"/>
                  </a:lnTo>
                  <a:lnTo>
                    <a:pt x="442" y="130"/>
                  </a:lnTo>
                  <a:lnTo>
                    <a:pt x="451" y="135"/>
                  </a:lnTo>
                  <a:lnTo>
                    <a:pt x="458" y="137"/>
                  </a:lnTo>
                  <a:lnTo>
                    <a:pt x="470" y="137"/>
                  </a:lnTo>
                  <a:lnTo>
                    <a:pt x="485" y="137"/>
                  </a:lnTo>
                  <a:lnTo>
                    <a:pt x="499" y="140"/>
                  </a:lnTo>
                  <a:lnTo>
                    <a:pt x="516" y="140"/>
                  </a:lnTo>
                  <a:lnTo>
                    <a:pt x="530" y="140"/>
                  </a:lnTo>
                  <a:lnTo>
                    <a:pt x="545" y="137"/>
                  </a:lnTo>
                  <a:lnTo>
                    <a:pt x="557" y="137"/>
                  </a:lnTo>
                  <a:lnTo>
                    <a:pt x="567" y="137"/>
                  </a:lnTo>
                  <a:lnTo>
                    <a:pt x="579" y="137"/>
                  </a:lnTo>
                  <a:lnTo>
                    <a:pt x="591" y="140"/>
                  </a:lnTo>
                  <a:lnTo>
                    <a:pt x="600" y="144"/>
                  </a:lnTo>
                  <a:lnTo>
                    <a:pt x="612" y="149"/>
                  </a:lnTo>
                  <a:lnTo>
                    <a:pt x="619" y="154"/>
                  </a:lnTo>
                  <a:lnTo>
                    <a:pt x="629" y="159"/>
                  </a:lnTo>
                  <a:lnTo>
                    <a:pt x="634" y="161"/>
                  </a:lnTo>
                  <a:lnTo>
                    <a:pt x="641" y="166"/>
                  </a:lnTo>
                  <a:lnTo>
                    <a:pt x="648" y="168"/>
                  </a:lnTo>
                  <a:lnTo>
                    <a:pt x="655" y="168"/>
                  </a:lnTo>
                  <a:lnTo>
                    <a:pt x="665" y="168"/>
                  </a:lnTo>
                  <a:lnTo>
                    <a:pt x="675" y="166"/>
                  </a:lnTo>
                  <a:lnTo>
                    <a:pt x="684" y="164"/>
                  </a:lnTo>
                  <a:lnTo>
                    <a:pt x="691" y="156"/>
                  </a:lnTo>
                  <a:lnTo>
                    <a:pt x="699" y="152"/>
                  </a:lnTo>
                  <a:lnTo>
                    <a:pt x="706" y="149"/>
                  </a:lnTo>
                  <a:lnTo>
                    <a:pt x="713" y="144"/>
                  </a:lnTo>
                  <a:lnTo>
                    <a:pt x="720" y="142"/>
                  </a:lnTo>
                  <a:lnTo>
                    <a:pt x="735" y="142"/>
                  </a:lnTo>
                  <a:lnTo>
                    <a:pt x="747" y="147"/>
                  </a:lnTo>
                  <a:lnTo>
                    <a:pt x="754" y="152"/>
                  </a:lnTo>
                  <a:lnTo>
                    <a:pt x="754" y="159"/>
                  </a:lnTo>
                  <a:lnTo>
                    <a:pt x="751" y="164"/>
                  </a:lnTo>
                  <a:lnTo>
                    <a:pt x="747" y="166"/>
                  </a:lnTo>
                  <a:lnTo>
                    <a:pt x="739" y="171"/>
                  </a:lnTo>
                  <a:lnTo>
                    <a:pt x="727" y="176"/>
                  </a:lnTo>
                  <a:lnTo>
                    <a:pt x="713" y="180"/>
                  </a:lnTo>
                  <a:lnTo>
                    <a:pt x="699" y="183"/>
                  </a:lnTo>
                  <a:lnTo>
                    <a:pt x="684" y="188"/>
                  </a:lnTo>
                  <a:lnTo>
                    <a:pt x="672" y="190"/>
                  </a:lnTo>
                  <a:lnTo>
                    <a:pt x="660" y="190"/>
                  </a:lnTo>
                  <a:lnTo>
                    <a:pt x="670" y="195"/>
                  </a:lnTo>
                  <a:lnTo>
                    <a:pt x="682" y="195"/>
                  </a:lnTo>
                  <a:lnTo>
                    <a:pt x="696" y="197"/>
                  </a:lnTo>
                  <a:lnTo>
                    <a:pt x="711" y="195"/>
                  </a:lnTo>
                  <a:lnTo>
                    <a:pt x="727" y="195"/>
                  </a:lnTo>
                  <a:lnTo>
                    <a:pt x="742" y="193"/>
                  </a:lnTo>
                  <a:lnTo>
                    <a:pt x="756" y="190"/>
                  </a:lnTo>
                  <a:lnTo>
                    <a:pt x="766" y="188"/>
                  </a:lnTo>
                  <a:lnTo>
                    <a:pt x="766" y="193"/>
                  </a:lnTo>
                  <a:lnTo>
                    <a:pt x="763" y="197"/>
                  </a:lnTo>
                  <a:lnTo>
                    <a:pt x="761" y="202"/>
                  </a:lnTo>
                  <a:lnTo>
                    <a:pt x="761" y="207"/>
                  </a:lnTo>
                  <a:lnTo>
                    <a:pt x="766" y="209"/>
                  </a:lnTo>
                  <a:lnTo>
                    <a:pt x="771" y="209"/>
                  </a:lnTo>
                  <a:lnTo>
                    <a:pt x="778" y="209"/>
                  </a:lnTo>
                  <a:lnTo>
                    <a:pt x="785" y="209"/>
                  </a:lnTo>
                  <a:lnTo>
                    <a:pt x="787" y="168"/>
                  </a:lnTo>
                  <a:lnTo>
                    <a:pt x="797" y="116"/>
                  </a:lnTo>
                  <a:lnTo>
                    <a:pt x="804" y="70"/>
                  </a:lnTo>
                  <a:lnTo>
                    <a:pt x="807" y="48"/>
                  </a:lnTo>
                  <a:lnTo>
                    <a:pt x="802" y="48"/>
                  </a:lnTo>
                  <a:lnTo>
                    <a:pt x="787" y="56"/>
                  </a:lnTo>
                  <a:lnTo>
                    <a:pt x="768" y="63"/>
                  </a:lnTo>
                  <a:lnTo>
                    <a:pt x="747" y="70"/>
                  </a:lnTo>
                  <a:lnTo>
                    <a:pt x="735" y="72"/>
                  </a:lnTo>
                  <a:lnTo>
                    <a:pt x="723" y="75"/>
                  </a:lnTo>
                  <a:lnTo>
                    <a:pt x="708" y="75"/>
                  </a:lnTo>
                  <a:lnTo>
                    <a:pt x="694" y="77"/>
                  </a:lnTo>
                  <a:lnTo>
                    <a:pt x="682" y="77"/>
                  </a:lnTo>
                  <a:lnTo>
                    <a:pt x="670" y="77"/>
                  </a:lnTo>
                  <a:lnTo>
                    <a:pt x="663" y="77"/>
                  </a:lnTo>
                  <a:lnTo>
                    <a:pt x="658" y="77"/>
                  </a:lnTo>
                  <a:lnTo>
                    <a:pt x="658" y="75"/>
                  </a:lnTo>
                  <a:lnTo>
                    <a:pt x="658" y="70"/>
                  </a:lnTo>
                  <a:lnTo>
                    <a:pt x="658" y="65"/>
                  </a:lnTo>
                  <a:lnTo>
                    <a:pt x="658" y="58"/>
                  </a:lnTo>
                  <a:lnTo>
                    <a:pt x="655" y="51"/>
                  </a:lnTo>
                  <a:lnTo>
                    <a:pt x="646" y="48"/>
                  </a:lnTo>
                  <a:lnTo>
                    <a:pt x="631" y="46"/>
                  </a:lnTo>
                  <a:lnTo>
                    <a:pt x="615" y="46"/>
                  </a:lnTo>
                  <a:lnTo>
                    <a:pt x="598" y="46"/>
                  </a:lnTo>
                  <a:lnTo>
                    <a:pt x="581" y="46"/>
                  </a:lnTo>
                  <a:lnTo>
                    <a:pt x="567" y="48"/>
                  </a:lnTo>
                  <a:lnTo>
                    <a:pt x="559" y="48"/>
                  </a:lnTo>
                  <a:lnTo>
                    <a:pt x="545" y="48"/>
                  </a:lnTo>
                  <a:lnTo>
                    <a:pt x="528" y="46"/>
                  </a:lnTo>
                  <a:lnTo>
                    <a:pt x="511" y="43"/>
                  </a:lnTo>
                  <a:lnTo>
                    <a:pt x="499" y="41"/>
                  </a:lnTo>
                  <a:lnTo>
                    <a:pt x="490" y="36"/>
                  </a:lnTo>
                  <a:lnTo>
                    <a:pt x="482" y="29"/>
                  </a:lnTo>
                  <a:lnTo>
                    <a:pt x="478" y="24"/>
                  </a:lnTo>
                  <a:lnTo>
                    <a:pt x="478" y="17"/>
                  </a:lnTo>
                  <a:lnTo>
                    <a:pt x="482" y="12"/>
                  </a:lnTo>
                  <a:lnTo>
                    <a:pt x="492" y="10"/>
                  </a:lnTo>
                  <a:lnTo>
                    <a:pt x="502" y="10"/>
                  </a:lnTo>
                  <a:lnTo>
                    <a:pt x="511" y="10"/>
                  </a:lnTo>
                  <a:lnTo>
                    <a:pt x="518" y="12"/>
                  </a:lnTo>
                  <a:lnTo>
                    <a:pt x="528" y="15"/>
                  </a:lnTo>
                  <a:lnTo>
                    <a:pt x="538" y="17"/>
                  </a:lnTo>
                  <a:lnTo>
                    <a:pt x="550" y="17"/>
                  </a:lnTo>
                  <a:lnTo>
                    <a:pt x="564" y="7"/>
                  </a:lnTo>
                  <a:lnTo>
                    <a:pt x="581" y="3"/>
                  </a:lnTo>
                  <a:lnTo>
                    <a:pt x="595" y="0"/>
                  </a:lnTo>
                  <a:lnTo>
                    <a:pt x="603" y="3"/>
                  </a:lnTo>
                  <a:lnTo>
                    <a:pt x="603" y="7"/>
                  </a:lnTo>
                  <a:lnTo>
                    <a:pt x="600" y="10"/>
                  </a:lnTo>
                  <a:lnTo>
                    <a:pt x="595" y="15"/>
                  </a:lnTo>
                  <a:lnTo>
                    <a:pt x="593" y="19"/>
                  </a:lnTo>
                  <a:lnTo>
                    <a:pt x="603" y="19"/>
                  </a:lnTo>
                  <a:lnTo>
                    <a:pt x="612" y="19"/>
                  </a:lnTo>
                  <a:lnTo>
                    <a:pt x="624" y="22"/>
                  </a:lnTo>
                  <a:lnTo>
                    <a:pt x="634" y="22"/>
                  </a:lnTo>
                  <a:lnTo>
                    <a:pt x="643" y="24"/>
                  </a:lnTo>
                  <a:lnTo>
                    <a:pt x="653" y="27"/>
                  </a:lnTo>
                  <a:lnTo>
                    <a:pt x="663" y="29"/>
                  </a:lnTo>
                  <a:lnTo>
                    <a:pt x="670" y="31"/>
                  </a:lnTo>
                  <a:lnTo>
                    <a:pt x="684" y="34"/>
                  </a:lnTo>
                  <a:lnTo>
                    <a:pt x="701" y="34"/>
                  </a:lnTo>
                  <a:lnTo>
                    <a:pt x="718" y="31"/>
                  </a:lnTo>
                  <a:lnTo>
                    <a:pt x="732" y="29"/>
                  </a:lnTo>
                  <a:lnTo>
                    <a:pt x="747" y="24"/>
                  </a:lnTo>
                  <a:lnTo>
                    <a:pt x="763" y="19"/>
                  </a:lnTo>
                  <a:lnTo>
                    <a:pt x="780" y="15"/>
                  </a:lnTo>
                  <a:lnTo>
                    <a:pt x="799" y="10"/>
                  </a:lnTo>
                  <a:lnTo>
                    <a:pt x="816" y="10"/>
                  </a:lnTo>
                  <a:lnTo>
                    <a:pt x="826" y="15"/>
                  </a:lnTo>
                  <a:lnTo>
                    <a:pt x="833" y="22"/>
                  </a:lnTo>
                  <a:lnTo>
                    <a:pt x="835" y="29"/>
                  </a:lnTo>
                  <a:lnTo>
                    <a:pt x="833" y="36"/>
                  </a:lnTo>
                  <a:lnTo>
                    <a:pt x="828" y="43"/>
                  </a:lnTo>
                  <a:lnTo>
                    <a:pt x="823" y="48"/>
                  </a:lnTo>
                  <a:lnTo>
                    <a:pt x="821" y="51"/>
                  </a:lnTo>
                  <a:lnTo>
                    <a:pt x="816" y="80"/>
                  </a:lnTo>
                  <a:lnTo>
                    <a:pt x="809" y="135"/>
                  </a:lnTo>
                  <a:lnTo>
                    <a:pt x="799" y="193"/>
                  </a:lnTo>
                  <a:lnTo>
                    <a:pt x="797" y="221"/>
                  </a:lnTo>
                  <a:lnTo>
                    <a:pt x="799" y="229"/>
                  </a:lnTo>
                  <a:lnTo>
                    <a:pt x="804" y="241"/>
                  </a:lnTo>
                  <a:lnTo>
                    <a:pt x="811" y="250"/>
                  </a:lnTo>
                  <a:lnTo>
                    <a:pt x="819" y="260"/>
                  </a:lnTo>
                  <a:lnTo>
                    <a:pt x="802" y="260"/>
                  </a:lnTo>
                  <a:lnTo>
                    <a:pt x="787" y="265"/>
                  </a:lnTo>
                  <a:lnTo>
                    <a:pt x="771" y="269"/>
                  </a:lnTo>
                  <a:lnTo>
                    <a:pt x="749" y="272"/>
                  </a:lnTo>
                  <a:lnTo>
                    <a:pt x="727" y="277"/>
                  </a:lnTo>
                  <a:lnTo>
                    <a:pt x="706" y="279"/>
                  </a:lnTo>
                  <a:lnTo>
                    <a:pt x="684" y="279"/>
                  </a:lnTo>
                  <a:lnTo>
                    <a:pt x="663" y="281"/>
                  </a:lnTo>
                  <a:lnTo>
                    <a:pt x="646" y="281"/>
                  </a:lnTo>
                  <a:lnTo>
                    <a:pt x="663" y="289"/>
                  </a:lnTo>
                  <a:lnTo>
                    <a:pt x="684" y="293"/>
                  </a:lnTo>
                  <a:lnTo>
                    <a:pt x="711" y="296"/>
                  </a:lnTo>
                  <a:lnTo>
                    <a:pt x="737" y="296"/>
                  </a:lnTo>
                  <a:lnTo>
                    <a:pt x="763" y="293"/>
                  </a:lnTo>
                  <a:lnTo>
                    <a:pt x="790" y="291"/>
                  </a:lnTo>
                  <a:lnTo>
                    <a:pt x="811" y="289"/>
                  </a:lnTo>
                  <a:lnTo>
                    <a:pt x="828" y="284"/>
                  </a:lnTo>
                  <a:lnTo>
                    <a:pt x="831" y="289"/>
                  </a:lnTo>
                  <a:lnTo>
                    <a:pt x="833" y="291"/>
                  </a:lnTo>
                  <a:lnTo>
                    <a:pt x="835" y="296"/>
                  </a:lnTo>
                  <a:lnTo>
                    <a:pt x="838" y="301"/>
                  </a:lnTo>
                  <a:lnTo>
                    <a:pt x="811" y="310"/>
                  </a:lnTo>
                  <a:lnTo>
                    <a:pt x="783" y="313"/>
                  </a:lnTo>
                  <a:lnTo>
                    <a:pt x="751" y="310"/>
                  </a:lnTo>
                  <a:lnTo>
                    <a:pt x="720" y="308"/>
                  </a:lnTo>
                  <a:lnTo>
                    <a:pt x="689" y="303"/>
                  </a:lnTo>
                  <a:lnTo>
                    <a:pt x="665" y="296"/>
                  </a:lnTo>
                  <a:lnTo>
                    <a:pt x="648" y="293"/>
                  </a:lnTo>
                  <a:lnTo>
                    <a:pt x="639" y="291"/>
                  </a:lnTo>
                  <a:lnTo>
                    <a:pt x="634" y="291"/>
                  </a:lnTo>
                  <a:lnTo>
                    <a:pt x="627" y="293"/>
                  </a:lnTo>
                  <a:lnTo>
                    <a:pt x="619" y="293"/>
                  </a:lnTo>
                  <a:lnTo>
                    <a:pt x="610" y="296"/>
                  </a:lnTo>
                  <a:lnTo>
                    <a:pt x="629" y="310"/>
                  </a:lnTo>
                  <a:lnTo>
                    <a:pt x="653" y="322"/>
                  </a:lnTo>
                  <a:lnTo>
                    <a:pt x="679" y="330"/>
                  </a:lnTo>
                  <a:lnTo>
                    <a:pt x="703" y="334"/>
                  </a:lnTo>
                  <a:lnTo>
                    <a:pt x="730" y="337"/>
                  </a:lnTo>
                  <a:lnTo>
                    <a:pt x="751" y="339"/>
                  </a:lnTo>
                  <a:lnTo>
                    <a:pt x="771" y="342"/>
                  </a:lnTo>
                  <a:lnTo>
                    <a:pt x="783" y="344"/>
                  </a:lnTo>
                  <a:lnTo>
                    <a:pt x="778" y="346"/>
                  </a:lnTo>
                  <a:lnTo>
                    <a:pt x="768" y="349"/>
                  </a:lnTo>
                  <a:lnTo>
                    <a:pt x="759" y="351"/>
                  </a:lnTo>
                  <a:lnTo>
                    <a:pt x="747" y="354"/>
                  </a:lnTo>
                  <a:lnTo>
                    <a:pt x="737" y="354"/>
                  </a:lnTo>
                  <a:lnTo>
                    <a:pt x="725" y="356"/>
                  </a:lnTo>
                  <a:lnTo>
                    <a:pt x="713" y="356"/>
                  </a:lnTo>
                  <a:lnTo>
                    <a:pt x="703" y="356"/>
                  </a:lnTo>
                  <a:lnTo>
                    <a:pt x="715" y="363"/>
                  </a:lnTo>
                  <a:lnTo>
                    <a:pt x="730" y="366"/>
                  </a:lnTo>
                  <a:lnTo>
                    <a:pt x="744" y="368"/>
                  </a:lnTo>
                  <a:lnTo>
                    <a:pt x="761" y="370"/>
                  </a:lnTo>
                  <a:lnTo>
                    <a:pt x="778" y="370"/>
                  </a:lnTo>
                  <a:lnTo>
                    <a:pt x="792" y="370"/>
                  </a:lnTo>
                  <a:lnTo>
                    <a:pt x="804" y="370"/>
                  </a:lnTo>
                  <a:lnTo>
                    <a:pt x="814" y="370"/>
                  </a:lnTo>
                  <a:lnTo>
                    <a:pt x="826" y="370"/>
                  </a:lnTo>
                  <a:lnTo>
                    <a:pt x="831" y="378"/>
                  </a:lnTo>
                  <a:lnTo>
                    <a:pt x="828" y="385"/>
                  </a:lnTo>
                  <a:lnTo>
                    <a:pt x="821" y="392"/>
                  </a:lnTo>
                  <a:lnTo>
                    <a:pt x="814" y="394"/>
                  </a:lnTo>
                  <a:lnTo>
                    <a:pt x="799" y="397"/>
                  </a:lnTo>
                  <a:lnTo>
                    <a:pt x="783" y="399"/>
                  </a:lnTo>
                  <a:lnTo>
                    <a:pt x="761" y="402"/>
                  </a:lnTo>
                  <a:lnTo>
                    <a:pt x="739" y="404"/>
                  </a:lnTo>
                  <a:lnTo>
                    <a:pt x="718" y="404"/>
                  </a:lnTo>
                  <a:lnTo>
                    <a:pt x="699" y="404"/>
                  </a:lnTo>
                  <a:lnTo>
                    <a:pt x="679" y="402"/>
                  </a:lnTo>
                  <a:lnTo>
                    <a:pt x="699" y="409"/>
                  </a:lnTo>
                  <a:lnTo>
                    <a:pt x="720" y="414"/>
                  </a:lnTo>
                  <a:lnTo>
                    <a:pt x="742" y="418"/>
                  </a:lnTo>
                  <a:lnTo>
                    <a:pt x="766" y="418"/>
                  </a:lnTo>
                  <a:lnTo>
                    <a:pt x="787" y="421"/>
                  </a:lnTo>
                  <a:lnTo>
                    <a:pt x="809" y="418"/>
                  </a:lnTo>
                  <a:lnTo>
                    <a:pt x="831" y="418"/>
                  </a:lnTo>
                  <a:lnTo>
                    <a:pt x="847" y="416"/>
                  </a:lnTo>
                  <a:lnTo>
                    <a:pt x="821" y="440"/>
                  </a:lnTo>
                  <a:lnTo>
                    <a:pt x="792" y="452"/>
                  </a:lnTo>
                  <a:lnTo>
                    <a:pt x="766" y="459"/>
                  </a:lnTo>
                  <a:lnTo>
                    <a:pt x="739" y="459"/>
                  </a:lnTo>
                  <a:lnTo>
                    <a:pt x="713" y="457"/>
                  </a:lnTo>
                  <a:lnTo>
                    <a:pt x="691" y="452"/>
                  </a:lnTo>
                  <a:lnTo>
                    <a:pt x="675" y="445"/>
                  </a:lnTo>
                  <a:lnTo>
                    <a:pt x="660" y="440"/>
                  </a:lnTo>
                  <a:lnTo>
                    <a:pt x="651" y="438"/>
                  </a:lnTo>
                  <a:lnTo>
                    <a:pt x="646" y="440"/>
                  </a:lnTo>
                  <a:lnTo>
                    <a:pt x="643" y="442"/>
                  </a:lnTo>
                  <a:lnTo>
                    <a:pt x="651" y="447"/>
                  </a:lnTo>
                  <a:lnTo>
                    <a:pt x="663" y="452"/>
                  </a:lnTo>
                  <a:lnTo>
                    <a:pt x="679" y="459"/>
                  </a:lnTo>
                  <a:lnTo>
                    <a:pt x="694" y="469"/>
                  </a:lnTo>
                  <a:lnTo>
                    <a:pt x="703" y="479"/>
                  </a:lnTo>
                  <a:lnTo>
                    <a:pt x="691" y="479"/>
                  </a:lnTo>
                  <a:lnTo>
                    <a:pt x="679" y="479"/>
                  </a:lnTo>
                  <a:lnTo>
                    <a:pt x="667" y="474"/>
                  </a:lnTo>
                  <a:lnTo>
                    <a:pt x="658" y="471"/>
                  </a:lnTo>
                  <a:lnTo>
                    <a:pt x="648" y="467"/>
                  </a:lnTo>
                  <a:lnTo>
                    <a:pt x="639" y="462"/>
                  </a:lnTo>
                  <a:lnTo>
                    <a:pt x="631" y="459"/>
                  </a:lnTo>
                  <a:lnTo>
                    <a:pt x="629" y="457"/>
                  </a:lnTo>
                  <a:lnTo>
                    <a:pt x="624" y="457"/>
                  </a:lnTo>
                  <a:lnTo>
                    <a:pt x="615" y="457"/>
                  </a:lnTo>
                  <a:lnTo>
                    <a:pt x="607" y="457"/>
                  </a:lnTo>
                  <a:lnTo>
                    <a:pt x="600" y="457"/>
                  </a:lnTo>
                  <a:lnTo>
                    <a:pt x="612" y="462"/>
                  </a:lnTo>
                  <a:lnTo>
                    <a:pt x="631" y="471"/>
                  </a:lnTo>
                  <a:lnTo>
                    <a:pt x="651" y="481"/>
                  </a:lnTo>
                  <a:lnTo>
                    <a:pt x="667" y="488"/>
                  </a:lnTo>
                  <a:lnTo>
                    <a:pt x="675" y="491"/>
                  </a:lnTo>
                  <a:lnTo>
                    <a:pt x="684" y="495"/>
                  </a:lnTo>
                  <a:lnTo>
                    <a:pt x="694" y="498"/>
                  </a:lnTo>
                  <a:lnTo>
                    <a:pt x="703" y="500"/>
                  </a:lnTo>
                  <a:lnTo>
                    <a:pt x="715" y="503"/>
                  </a:lnTo>
                  <a:lnTo>
                    <a:pt x="725" y="503"/>
                  </a:lnTo>
                  <a:lnTo>
                    <a:pt x="735" y="505"/>
                  </a:lnTo>
                  <a:lnTo>
                    <a:pt x="742" y="505"/>
                  </a:lnTo>
                  <a:lnTo>
                    <a:pt x="754" y="505"/>
                  </a:lnTo>
                  <a:lnTo>
                    <a:pt x="763" y="503"/>
                  </a:lnTo>
                  <a:lnTo>
                    <a:pt x="771" y="498"/>
                  </a:lnTo>
                  <a:lnTo>
                    <a:pt x="775" y="493"/>
                  </a:lnTo>
                  <a:lnTo>
                    <a:pt x="778" y="488"/>
                  </a:lnTo>
                  <a:lnTo>
                    <a:pt x="775" y="486"/>
                  </a:lnTo>
                  <a:lnTo>
                    <a:pt x="773" y="483"/>
                  </a:lnTo>
                  <a:lnTo>
                    <a:pt x="768" y="481"/>
                  </a:lnTo>
                  <a:lnTo>
                    <a:pt x="773" y="479"/>
                  </a:lnTo>
                  <a:lnTo>
                    <a:pt x="785" y="476"/>
                  </a:lnTo>
                  <a:lnTo>
                    <a:pt x="799" y="476"/>
                  </a:lnTo>
                  <a:lnTo>
                    <a:pt x="816" y="479"/>
                  </a:lnTo>
                  <a:lnTo>
                    <a:pt x="811" y="498"/>
                  </a:lnTo>
                  <a:lnTo>
                    <a:pt x="804" y="512"/>
                  </a:lnTo>
                  <a:lnTo>
                    <a:pt x="790" y="524"/>
                  </a:lnTo>
                  <a:lnTo>
                    <a:pt x="775" y="529"/>
                  </a:lnTo>
                  <a:lnTo>
                    <a:pt x="756" y="534"/>
                  </a:lnTo>
                  <a:lnTo>
                    <a:pt x="739" y="536"/>
                  </a:lnTo>
                  <a:lnTo>
                    <a:pt x="723" y="536"/>
                  </a:lnTo>
                  <a:lnTo>
                    <a:pt x="706" y="536"/>
                  </a:lnTo>
                  <a:lnTo>
                    <a:pt x="720" y="543"/>
                  </a:lnTo>
                  <a:lnTo>
                    <a:pt x="739" y="546"/>
                  </a:lnTo>
                  <a:lnTo>
                    <a:pt x="759" y="543"/>
                  </a:lnTo>
                  <a:lnTo>
                    <a:pt x="780" y="541"/>
                  </a:lnTo>
                  <a:lnTo>
                    <a:pt x="799" y="539"/>
                  </a:lnTo>
                  <a:lnTo>
                    <a:pt x="816" y="534"/>
                  </a:lnTo>
                  <a:lnTo>
                    <a:pt x="831" y="529"/>
                  </a:lnTo>
                  <a:lnTo>
                    <a:pt x="838" y="527"/>
                  </a:lnTo>
                  <a:lnTo>
                    <a:pt x="847" y="519"/>
                  </a:lnTo>
                  <a:lnTo>
                    <a:pt x="855" y="507"/>
                  </a:lnTo>
                  <a:lnTo>
                    <a:pt x="862" y="495"/>
                  </a:lnTo>
                  <a:lnTo>
                    <a:pt x="867" y="491"/>
                  </a:lnTo>
                  <a:lnTo>
                    <a:pt x="871" y="493"/>
                  </a:lnTo>
                  <a:lnTo>
                    <a:pt x="874" y="498"/>
                  </a:lnTo>
                  <a:lnTo>
                    <a:pt x="874" y="503"/>
                  </a:lnTo>
                  <a:lnTo>
                    <a:pt x="879" y="505"/>
                  </a:lnTo>
                  <a:lnTo>
                    <a:pt x="886" y="498"/>
                  </a:lnTo>
                  <a:lnTo>
                    <a:pt x="898" y="476"/>
                  </a:lnTo>
                  <a:lnTo>
                    <a:pt x="912" y="452"/>
                  </a:lnTo>
                  <a:lnTo>
                    <a:pt x="924" y="428"/>
                  </a:lnTo>
                  <a:lnTo>
                    <a:pt x="917" y="447"/>
                  </a:lnTo>
                  <a:lnTo>
                    <a:pt x="905" y="481"/>
                  </a:lnTo>
                  <a:lnTo>
                    <a:pt x="893" y="512"/>
                  </a:lnTo>
                  <a:lnTo>
                    <a:pt x="883" y="534"/>
                  </a:lnTo>
                  <a:lnTo>
                    <a:pt x="883" y="539"/>
                  </a:lnTo>
                  <a:lnTo>
                    <a:pt x="881" y="543"/>
                  </a:lnTo>
                  <a:lnTo>
                    <a:pt x="876" y="548"/>
                  </a:lnTo>
                  <a:lnTo>
                    <a:pt x="871" y="551"/>
                  </a:lnTo>
                  <a:lnTo>
                    <a:pt x="867" y="553"/>
                  </a:lnTo>
                  <a:lnTo>
                    <a:pt x="857" y="563"/>
                  </a:lnTo>
                  <a:lnTo>
                    <a:pt x="845" y="570"/>
                  </a:lnTo>
                  <a:lnTo>
                    <a:pt x="833" y="575"/>
                  </a:lnTo>
                  <a:lnTo>
                    <a:pt x="819" y="577"/>
                  </a:lnTo>
                  <a:lnTo>
                    <a:pt x="799" y="577"/>
                  </a:lnTo>
                  <a:lnTo>
                    <a:pt x="778" y="575"/>
                  </a:lnTo>
                  <a:lnTo>
                    <a:pt x="763" y="572"/>
                  </a:lnTo>
                  <a:lnTo>
                    <a:pt x="749" y="567"/>
                  </a:lnTo>
                  <a:lnTo>
                    <a:pt x="735" y="560"/>
                  </a:lnTo>
                  <a:lnTo>
                    <a:pt x="723" y="555"/>
                  </a:lnTo>
                  <a:lnTo>
                    <a:pt x="715" y="551"/>
                  </a:lnTo>
                  <a:lnTo>
                    <a:pt x="708" y="548"/>
                  </a:lnTo>
                  <a:lnTo>
                    <a:pt x="701" y="546"/>
                  </a:lnTo>
                  <a:lnTo>
                    <a:pt x="691" y="548"/>
                  </a:lnTo>
                  <a:lnTo>
                    <a:pt x="684" y="553"/>
                  </a:lnTo>
                  <a:lnTo>
                    <a:pt x="689" y="563"/>
                  </a:lnTo>
                  <a:lnTo>
                    <a:pt x="706" y="572"/>
                  </a:lnTo>
                  <a:lnTo>
                    <a:pt x="727" y="584"/>
                  </a:lnTo>
                  <a:lnTo>
                    <a:pt x="749" y="594"/>
                  </a:lnTo>
                  <a:lnTo>
                    <a:pt x="761" y="596"/>
                  </a:lnTo>
                  <a:lnTo>
                    <a:pt x="778" y="596"/>
                  </a:lnTo>
                  <a:lnTo>
                    <a:pt x="795" y="596"/>
                  </a:lnTo>
                  <a:lnTo>
                    <a:pt x="814" y="596"/>
                  </a:lnTo>
                  <a:lnTo>
                    <a:pt x="831" y="594"/>
                  </a:lnTo>
                  <a:lnTo>
                    <a:pt x="845" y="594"/>
                  </a:lnTo>
                  <a:lnTo>
                    <a:pt x="857" y="592"/>
                  </a:lnTo>
                  <a:lnTo>
                    <a:pt x="862" y="592"/>
                  </a:lnTo>
                  <a:lnTo>
                    <a:pt x="864" y="594"/>
                  </a:lnTo>
                  <a:lnTo>
                    <a:pt x="864" y="601"/>
                  </a:lnTo>
                  <a:lnTo>
                    <a:pt x="864" y="611"/>
                  </a:lnTo>
                  <a:lnTo>
                    <a:pt x="862" y="618"/>
                  </a:lnTo>
                  <a:lnTo>
                    <a:pt x="831" y="630"/>
                  </a:lnTo>
                  <a:lnTo>
                    <a:pt x="802" y="637"/>
                  </a:lnTo>
                  <a:lnTo>
                    <a:pt x="775" y="642"/>
                  </a:lnTo>
                  <a:lnTo>
                    <a:pt x="754" y="642"/>
                  </a:lnTo>
                  <a:lnTo>
                    <a:pt x="737" y="640"/>
                  </a:lnTo>
                  <a:lnTo>
                    <a:pt x="723" y="637"/>
                  </a:lnTo>
                  <a:lnTo>
                    <a:pt x="713" y="632"/>
                  </a:lnTo>
                  <a:lnTo>
                    <a:pt x="706" y="630"/>
                  </a:lnTo>
                  <a:lnTo>
                    <a:pt x="694" y="628"/>
                  </a:lnTo>
                  <a:lnTo>
                    <a:pt x="677" y="623"/>
                  </a:lnTo>
                  <a:lnTo>
                    <a:pt x="660" y="620"/>
                  </a:lnTo>
                  <a:lnTo>
                    <a:pt x="639" y="618"/>
                  </a:lnTo>
                  <a:lnTo>
                    <a:pt x="648" y="623"/>
                  </a:lnTo>
                  <a:lnTo>
                    <a:pt x="663" y="628"/>
                  </a:lnTo>
                  <a:lnTo>
                    <a:pt x="677" y="635"/>
                  </a:lnTo>
                  <a:lnTo>
                    <a:pt x="691" y="640"/>
                  </a:lnTo>
                  <a:lnTo>
                    <a:pt x="682" y="640"/>
                  </a:lnTo>
                  <a:lnTo>
                    <a:pt x="670" y="637"/>
                  </a:lnTo>
                  <a:lnTo>
                    <a:pt x="658" y="637"/>
                  </a:lnTo>
                  <a:lnTo>
                    <a:pt x="651" y="637"/>
                  </a:lnTo>
                  <a:lnTo>
                    <a:pt x="646" y="637"/>
                  </a:lnTo>
                  <a:lnTo>
                    <a:pt x="641" y="642"/>
                  </a:lnTo>
                  <a:lnTo>
                    <a:pt x="639" y="644"/>
                  </a:lnTo>
                  <a:lnTo>
                    <a:pt x="639" y="649"/>
                  </a:lnTo>
                  <a:lnTo>
                    <a:pt x="639" y="652"/>
                  </a:lnTo>
                  <a:lnTo>
                    <a:pt x="641" y="654"/>
                  </a:lnTo>
                  <a:lnTo>
                    <a:pt x="643" y="656"/>
                  </a:lnTo>
                  <a:lnTo>
                    <a:pt x="651" y="656"/>
                  </a:lnTo>
                  <a:lnTo>
                    <a:pt x="660" y="656"/>
                  </a:lnTo>
                  <a:lnTo>
                    <a:pt x="675" y="659"/>
                  </a:lnTo>
                  <a:lnTo>
                    <a:pt x="691" y="664"/>
                  </a:lnTo>
                  <a:lnTo>
                    <a:pt x="711" y="668"/>
                  </a:lnTo>
                  <a:lnTo>
                    <a:pt x="720" y="671"/>
                  </a:lnTo>
                  <a:lnTo>
                    <a:pt x="732" y="671"/>
                  </a:lnTo>
                  <a:lnTo>
                    <a:pt x="747" y="671"/>
                  </a:lnTo>
                  <a:lnTo>
                    <a:pt x="759" y="668"/>
                  </a:lnTo>
                  <a:lnTo>
                    <a:pt x="771" y="668"/>
                  </a:lnTo>
                  <a:lnTo>
                    <a:pt x="780" y="666"/>
                  </a:lnTo>
                  <a:lnTo>
                    <a:pt x="790" y="666"/>
                  </a:lnTo>
                  <a:lnTo>
                    <a:pt x="795" y="664"/>
                  </a:lnTo>
                  <a:lnTo>
                    <a:pt x="807" y="661"/>
                  </a:lnTo>
                  <a:lnTo>
                    <a:pt x="823" y="659"/>
                  </a:lnTo>
                  <a:lnTo>
                    <a:pt x="840" y="659"/>
                  </a:lnTo>
                  <a:lnTo>
                    <a:pt x="855" y="659"/>
                  </a:lnTo>
                  <a:lnTo>
                    <a:pt x="852" y="671"/>
                  </a:lnTo>
                  <a:lnTo>
                    <a:pt x="843" y="680"/>
                  </a:lnTo>
                  <a:lnTo>
                    <a:pt x="831" y="685"/>
                  </a:lnTo>
                  <a:lnTo>
                    <a:pt x="816" y="688"/>
                  </a:lnTo>
                  <a:lnTo>
                    <a:pt x="804" y="688"/>
                  </a:lnTo>
                  <a:lnTo>
                    <a:pt x="792" y="683"/>
                  </a:lnTo>
                  <a:lnTo>
                    <a:pt x="785" y="680"/>
                  </a:lnTo>
                  <a:lnTo>
                    <a:pt x="775" y="678"/>
                  </a:lnTo>
                  <a:lnTo>
                    <a:pt x="766" y="678"/>
                  </a:lnTo>
                  <a:lnTo>
                    <a:pt x="761" y="680"/>
                  </a:lnTo>
                  <a:lnTo>
                    <a:pt x="756" y="683"/>
                  </a:lnTo>
                  <a:lnTo>
                    <a:pt x="754" y="685"/>
                  </a:lnTo>
                  <a:lnTo>
                    <a:pt x="751" y="688"/>
                  </a:lnTo>
                  <a:lnTo>
                    <a:pt x="749" y="690"/>
                  </a:lnTo>
                  <a:lnTo>
                    <a:pt x="744" y="690"/>
                  </a:lnTo>
                  <a:lnTo>
                    <a:pt x="742" y="690"/>
                  </a:lnTo>
                  <a:lnTo>
                    <a:pt x="739" y="690"/>
                  </a:lnTo>
                  <a:lnTo>
                    <a:pt x="735" y="690"/>
                  </a:lnTo>
                  <a:lnTo>
                    <a:pt x="732" y="690"/>
                  </a:lnTo>
                  <a:lnTo>
                    <a:pt x="744" y="692"/>
                  </a:lnTo>
                  <a:lnTo>
                    <a:pt x="761" y="697"/>
                  </a:lnTo>
                  <a:lnTo>
                    <a:pt x="780" y="700"/>
                  </a:lnTo>
                  <a:lnTo>
                    <a:pt x="802" y="704"/>
                  </a:lnTo>
                  <a:lnTo>
                    <a:pt x="826" y="707"/>
                  </a:lnTo>
                  <a:lnTo>
                    <a:pt x="847" y="709"/>
                  </a:lnTo>
                  <a:lnTo>
                    <a:pt x="867" y="712"/>
                  </a:lnTo>
                  <a:lnTo>
                    <a:pt x="881" y="712"/>
                  </a:lnTo>
                  <a:lnTo>
                    <a:pt x="879" y="750"/>
                  </a:lnTo>
                  <a:lnTo>
                    <a:pt x="845" y="755"/>
                  </a:lnTo>
                  <a:lnTo>
                    <a:pt x="809" y="753"/>
                  </a:lnTo>
                  <a:lnTo>
                    <a:pt x="773" y="750"/>
                  </a:lnTo>
                  <a:lnTo>
                    <a:pt x="739" y="743"/>
                  </a:lnTo>
                  <a:lnTo>
                    <a:pt x="708" y="736"/>
                  </a:lnTo>
                  <a:lnTo>
                    <a:pt x="682" y="726"/>
                  </a:lnTo>
                  <a:lnTo>
                    <a:pt x="658" y="719"/>
                  </a:lnTo>
                  <a:lnTo>
                    <a:pt x="641" y="712"/>
                  </a:lnTo>
                  <a:lnTo>
                    <a:pt x="651" y="719"/>
                  </a:lnTo>
                  <a:lnTo>
                    <a:pt x="667" y="726"/>
                  </a:lnTo>
                  <a:lnTo>
                    <a:pt x="687" y="736"/>
                  </a:lnTo>
                  <a:lnTo>
                    <a:pt x="703" y="741"/>
                  </a:lnTo>
                  <a:lnTo>
                    <a:pt x="699" y="762"/>
                  </a:lnTo>
                  <a:lnTo>
                    <a:pt x="706" y="765"/>
                  </a:lnTo>
                  <a:lnTo>
                    <a:pt x="723" y="772"/>
                  </a:lnTo>
                  <a:lnTo>
                    <a:pt x="747" y="784"/>
                  </a:lnTo>
                  <a:lnTo>
                    <a:pt x="778" y="796"/>
                  </a:lnTo>
                  <a:lnTo>
                    <a:pt x="807" y="810"/>
                  </a:lnTo>
                  <a:lnTo>
                    <a:pt x="835" y="822"/>
                  </a:lnTo>
                  <a:lnTo>
                    <a:pt x="857" y="832"/>
                  </a:lnTo>
                  <a:lnTo>
                    <a:pt x="871" y="839"/>
                  </a:lnTo>
                  <a:lnTo>
                    <a:pt x="869" y="863"/>
                  </a:lnTo>
                  <a:lnTo>
                    <a:pt x="859" y="885"/>
                  </a:lnTo>
                  <a:lnTo>
                    <a:pt x="843" y="902"/>
                  </a:lnTo>
                  <a:lnTo>
                    <a:pt x="828" y="914"/>
                  </a:lnTo>
                  <a:lnTo>
                    <a:pt x="809" y="914"/>
                  </a:lnTo>
                  <a:lnTo>
                    <a:pt x="787" y="918"/>
                  </a:lnTo>
                  <a:lnTo>
                    <a:pt x="768" y="921"/>
                  </a:lnTo>
                  <a:lnTo>
                    <a:pt x="749" y="928"/>
                  </a:lnTo>
                  <a:lnTo>
                    <a:pt x="732" y="933"/>
                  </a:lnTo>
                  <a:lnTo>
                    <a:pt x="715" y="940"/>
                  </a:lnTo>
                  <a:lnTo>
                    <a:pt x="701" y="947"/>
                  </a:lnTo>
                  <a:lnTo>
                    <a:pt x="689" y="952"/>
                  </a:lnTo>
                  <a:lnTo>
                    <a:pt x="689" y="969"/>
                  </a:lnTo>
                  <a:lnTo>
                    <a:pt x="682" y="971"/>
                  </a:lnTo>
                  <a:lnTo>
                    <a:pt x="670" y="974"/>
                  </a:lnTo>
                  <a:lnTo>
                    <a:pt x="658" y="978"/>
                  </a:lnTo>
                  <a:lnTo>
                    <a:pt x="648" y="981"/>
                  </a:lnTo>
                  <a:lnTo>
                    <a:pt x="641" y="981"/>
                  </a:lnTo>
                  <a:lnTo>
                    <a:pt x="634" y="981"/>
                  </a:lnTo>
                  <a:lnTo>
                    <a:pt x="624" y="983"/>
                  </a:lnTo>
                  <a:lnTo>
                    <a:pt x="617" y="988"/>
                  </a:lnTo>
                  <a:lnTo>
                    <a:pt x="605" y="974"/>
                  </a:lnTo>
                  <a:lnTo>
                    <a:pt x="567" y="969"/>
                  </a:lnTo>
                  <a:lnTo>
                    <a:pt x="562" y="983"/>
                  </a:lnTo>
                  <a:lnTo>
                    <a:pt x="550" y="981"/>
                  </a:lnTo>
                  <a:lnTo>
                    <a:pt x="530" y="981"/>
                  </a:lnTo>
                  <a:lnTo>
                    <a:pt x="514" y="978"/>
                  </a:lnTo>
                  <a:lnTo>
                    <a:pt x="504" y="978"/>
                  </a:lnTo>
                  <a:lnTo>
                    <a:pt x="502" y="959"/>
                  </a:lnTo>
                  <a:lnTo>
                    <a:pt x="492" y="976"/>
                  </a:lnTo>
                  <a:lnTo>
                    <a:pt x="475" y="974"/>
                  </a:lnTo>
                  <a:lnTo>
                    <a:pt x="454" y="971"/>
                  </a:lnTo>
                  <a:lnTo>
                    <a:pt x="437" y="969"/>
                  </a:lnTo>
                  <a:lnTo>
                    <a:pt x="430" y="969"/>
                  </a:lnTo>
                  <a:lnTo>
                    <a:pt x="427" y="966"/>
                  </a:lnTo>
                  <a:lnTo>
                    <a:pt x="425" y="959"/>
                  </a:lnTo>
                  <a:lnTo>
                    <a:pt x="420" y="952"/>
                  </a:lnTo>
                  <a:lnTo>
                    <a:pt x="415" y="947"/>
                  </a:lnTo>
                  <a:lnTo>
                    <a:pt x="403" y="945"/>
                  </a:lnTo>
                  <a:lnTo>
                    <a:pt x="382" y="942"/>
                  </a:lnTo>
                  <a:lnTo>
                    <a:pt x="360" y="938"/>
                  </a:lnTo>
                  <a:lnTo>
                    <a:pt x="348" y="935"/>
                  </a:lnTo>
                  <a:lnTo>
                    <a:pt x="343" y="930"/>
                  </a:lnTo>
                  <a:lnTo>
                    <a:pt x="338" y="921"/>
                  </a:lnTo>
                  <a:lnTo>
                    <a:pt x="331" y="911"/>
                  </a:lnTo>
                  <a:lnTo>
                    <a:pt x="329" y="906"/>
                  </a:lnTo>
                  <a:lnTo>
                    <a:pt x="322" y="906"/>
                  </a:lnTo>
                  <a:lnTo>
                    <a:pt x="305" y="906"/>
                  </a:lnTo>
                  <a:lnTo>
                    <a:pt x="288" y="906"/>
                  </a:lnTo>
                  <a:lnTo>
                    <a:pt x="274" y="906"/>
                  </a:lnTo>
                  <a:lnTo>
                    <a:pt x="264" y="892"/>
                  </a:lnTo>
                  <a:lnTo>
                    <a:pt x="254" y="882"/>
                  </a:lnTo>
                  <a:lnTo>
                    <a:pt x="242" y="875"/>
                  </a:lnTo>
                  <a:lnTo>
                    <a:pt x="230" y="870"/>
                  </a:lnTo>
                  <a:lnTo>
                    <a:pt x="216" y="868"/>
                  </a:lnTo>
                  <a:lnTo>
                    <a:pt x="202" y="868"/>
                  </a:lnTo>
                  <a:lnTo>
                    <a:pt x="190" y="870"/>
                  </a:lnTo>
                  <a:lnTo>
                    <a:pt x="178" y="873"/>
                  </a:lnTo>
                  <a:lnTo>
                    <a:pt x="170" y="863"/>
                  </a:lnTo>
                  <a:lnTo>
                    <a:pt x="158" y="844"/>
                  </a:lnTo>
                  <a:lnTo>
                    <a:pt x="144" y="822"/>
                  </a:lnTo>
                  <a:lnTo>
                    <a:pt x="129" y="796"/>
                  </a:lnTo>
                  <a:lnTo>
                    <a:pt x="115" y="772"/>
                  </a:lnTo>
                  <a:lnTo>
                    <a:pt x="101" y="745"/>
                  </a:lnTo>
                  <a:lnTo>
                    <a:pt x="89" y="724"/>
                  </a:lnTo>
                  <a:lnTo>
                    <a:pt x="81" y="707"/>
                  </a:lnTo>
                  <a:lnTo>
                    <a:pt x="62" y="659"/>
                  </a:lnTo>
                  <a:lnTo>
                    <a:pt x="48" y="616"/>
                  </a:lnTo>
                  <a:lnTo>
                    <a:pt x="38" y="579"/>
                  </a:lnTo>
                  <a:lnTo>
                    <a:pt x="31" y="553"/>
                  </a:lnTo>
                  <a:lnTo>
                    <a:pt x="29" y="483"/>
                  </a:lnTo>
                  <a:lnTo>
                    <a:pt x="21" y="394"/>
                  </a:lnTo>
                  <a:lnTo>
                    <a:pt x="9" y="305"/>
                  </a:lnTo>
                  <a:lnTo>
                    <a:pt x="0" y="250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7"/>
                  </a:lnTo>
                  <a:lnTo>
                    <a:pt x="0" y="20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50000">
                  <a:srgbClr val="BE7D5D"/>
                </a:gs>
                <a:gs pos="100000">
                  <a:srgbClr val="99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8" name="Freeform 354"/>
            <p:cNvSpPr>
              <a:spLocks/>
            </p:cNvSpPr>
            <p:nvPr/>
          </p:nvSpPr>
          <p:spPr bwMode="auto">
            <a:xfrm>
              <a:off x="3262" y="3365"/>
              <a:ext cx="135" cy="450"/>
            </a:xfrm>
            <a:custGeom>
              <a:avLst/>
              <a:gdLst>
                <a:gd name="T0" fmla="*/ 55 w 135"/>
                <a:gd name="T1" fmla="*/ 433 h 450"/>
                <a:gd name="T2" fmla="*/ 63 w 135"/>
                <a:gd name="T3" fmla="*/ 409 h 450"/>
                <a:gd name="T4" fmla="*/ 65 w 135"/>
                <a:gd name="T5" fmla="*/ 361 h 450"/>
                <a:gd name="T6" fmla="*/ 70 w 135"/>
                <a:gd name="T7" fmla="*/ 229 h 450"/>
                <a:gd name="T8" fmla="*/ 84 w 135"/>
                <a:gd name="T9" fmla="*/ 195 h 450"/>
                <a:gd name="T10" fmla="*/ 111 w 135"/>
                <a:gd name="T11" fmla="*/ 197 h 450"/>
                <a:gd name="T12" fmla="*/ 125 w 135"/>
                <a:gd name="T13" fmla="*/ 193 h 450"/>
                <a:gd name="T14" fmla="*/ 125 w 135"/>
                <a:gd name="T15" fmla="*/ 180 h 450"/>
                <a:gd name="T16" fmla="*/ 113 w 135"/>
                <a:gd name="T17" fmla="*/ 171 h 450"/>
                <a:gd name="T18" fmla="*/ 79 w 135"/>
                <a:gd name="T19" fmla="*/ 161 h 450"/>
                <a:gd name="T20" fmla="*/ 70 w 135"/>
                <a:gd name="T21" fmla="*/ 130 h 450"/>
                <a:gd name="T22" fmla="*/ 91 w 135"/>
                <a:gd name="T23" fmla="*/ 132 h 450"/>
                <a:gd name="T24" fmla="*/ 115 w 135"/>
                <a:gd name="T25" fmla="*/ 130 h 450"/>
                <a:gd name="T26" fmla="*/ 120 w 135"/>
                <a:gd name="T27" fmla="*/ 120 h 450"/>
                <a:gd name="T28" fmla="*/ 120 w 135"/>
                <a:gd name="T29" fmla="*/ 111 h 450"/>
                <a:gd name="T30" fmla="*/ 89 w 135"/>
                <a:gd name="T31" fmla="*/ 104 h 450"/>
                <a:gd name="T32" fmla="*/ 67 w 135"/>
                <a:gd name="T33" fmla="*/ 89 h 450"/>
                <a:gd name="T34" fmla="*/ 82 w 135"/>
                <a:gd name="T35" fmla="*/ 68 h 450"/>
                <a:gd name="T36" fmla="*/ 118 w 135"/>
                <a:gd name="T37" fmla="*/ 63 h 450"/>
                <a:gd name="T38" fmla="*/ 135 w 135"/>
                <a:gd name="T39" fmla="*/ 56 h 450"/>
                <a:gd name="T40" fmla="*/ 135 w 135"/>
                <a:gd name="T41" fmla="*/ 48 h 450"/>
                <a:gd name="T42" fmla="*/ 127 w 135"/>
                <a:gd name="T43" fmla="*/ 46 h 450"/>
                <a:gd name="T44" fmla="*/ 118 w 135"/>
                <a:gd name="T45" fmla="*/ 36 h 450"/>
                <a:gd name="T46" fmla="*/ 3 w 135"/>
                <a:gd name="T47" fmla="*/ 0 h 450"/>
                <a:gd name="T48" fmla="*/ 5 w 135"/>
                <a:gd name="T49" fmla="*/ 24 h 450"/>
                <a:gd name="T50" fmla="*/ 55 w 135"/>
                <a:gd name="T51" fmla="*/ 39 h 450"/>
                <a:gd name="T52" fmla="*/ 43 w 135"/>
                <a:gd name="T53" fmla="*/ 92 h 450"/>
                <a:gd name="T54" fmla="*/ 17 w 135"/>
                <a:gd name="T55" fmla="*/ 96 h 450"/>
                <a:gd name="T56" fmla="*/ 5 w 135"/>
                <a:gd name="T57" fmla="*/ 104 h 450"/>
                <a:gd name="T58" fmla="*/ 5 w 135"/>
                <a:gd name="T59" fmla="*/ 113 h 450"/>
                <a:gd name="T60" fmla="*/ 12 w 135"/>
                <a:gd name="T61" fmla="*/ 123 h 450"/>
                <a:gd name="T62" fmla="*/ 36 w 135"/>
                <a:gd name="T63" fmla="*/ 135 h 450"/>
                <a:gd name="T64" fmla="*/ 58 w 135"/>
                <a:gd name="T65" fmla="*/ 214 h 450"/>
                <a:gd name="T66" fmla="*/ 29 w 135"/>
                <a:gd name="T67" fmla="*/ 217 h 450"/>
                <a:gd name="T68" fmla="*/ 7 w 135"/>
                <a:gd name="T69" fmla="*/ 209 h 450"/>
                <a:gd name="T70" fmla="*/ 5 w 135"/>
                <a:gd name="T71" fmla="*/ 219 h 450"/>
                <a:gd name="T72" fmla="*/ 3 w 135"/>
                <a:gd name="T73" fmla="*/ 229 h 450"/>
                <a:gd name="T74" fmla="*/ 29 w 135"/>
                <a:gd name="T75" fmla="*/ 243 h 450"/>
                <a:gd name="T76" fmla="*/ 58 w 135"/>
                <a:gd name="T77" fmla="*/ 245 h 450"/>
                <a:gd name="T78" fmla="*/ 48 w 135"/>
                <a:gd name="T79" fmla="*/ 298 h 450"/>
                <a:gd name="T80" fmla="*/ 27 w 135"/>
                <a:gd name="T81" fmla="*/ 298 h 450"/>
                <a:gd name="T82" fmla="*/ 19 w 135"/>
                <a:gd name="T83" fmla="*/ 315 h 450"/>
                <a:gd name="T84" fmla="*/ 39 w 135"/>
                <a:gd name="T85" fmla="*/ 322 h 450"/>
                <a:gd name="T86" fmla="*/ 55 w 135"/>
                <a:gd name="T87" fmla="*/ 322 h 450"/>
                <a:gd name="T88" fmla="*/ 55 w 135"/>
                <a:gd name="T89" fmla="*/ 378 h 450"/>
                <a:gd name="T90" fmla="*/ 53 w 135"/>
                <a:gd name="T91" fmla="*/ 450 h 4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5"/>
                <a:gd name="T139" fmla="*/ 0 h 450"/>
                <a:gd name="T140" fmla="*/ 135 w 135"/>
                <a:gd name="T141" fmla="*/ 450 h 4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5" h="450">
                  <a:moveTo>
                    <a:pt x="53" y="450"/>
                  </a:moveTo>
                  <a:lnTo>
                    <a:pt x="55" y="433"/>
                  </a:lnTo>
                  <a:lnTo>
                    <a:pt x="58" y="421"/>
                  </a:lnTo>
                  <a:lnTo>
                    <a:pt x="63" y="409"/>
                  </a:lnTo>
                  <a:lnTo>
                    <a:pt x="65" y="402"/>
                  </a:lnTo>
                  <a:lnTo>
                    <a:pt x="65" y="361"/>
                  </a:lnTo>
                  <a:lnTo>
                    <a:pt x="67" y="293"/>
                  </a:lnTo>
                  <a:lnTo>
                    <a:pt x="70" y="229"/>
                  </a:lnTo>
                  <a:lnTo>
                    <a:pt x="70" y="190"/>
                  </a:lnTo>
                  <a:lnTo>
                    <a:pt x="84" y="195"/>
                  </a:lnTo>
                  <a:lnTo>
                    <a:pt x="99" y="197"/>
                  </a:lnTo>
                  <a:lnTo>
                    <a:pt x="111" y="197"/>
                  </a:lnTo>
                  <a:lnTo>
                    <a:pt x="123" y="195"/>
                  </a:lnTo>
                  <a:lnTo>
                    <a:pt x="125" y="193"/>
                  </a:lnTo>
                  <a:lnTo>
                    <a:pt x="125" y="185"/>
                  </a:lnTo>
                  <a:lnTo>
                    <a:pt x="125" y="180"/>
                  </a:lnTo>
                  <a:lnTo>
                    <a:pt x="127" y="173"/>
                  </a:lnTo>
                  <a:lnTo>
                    <a:pt x="113" y="171"/>
                  </a:lnTo>
                  <a:lnTo>
                    <a:pt x="94" y="168"/>
                  </a:lnTo>
                  <a:lnTo>
                    <a:pt x="79" y="161"/>
                  </a:lnTo>
                  <a:lnTo>
                    <a:pt x="70" y="154"/>
                  </a:lnTo>
                  <a:lnTo>
                    <a:pt x="70" y="130"/>
                  </a:lnTo>
                  <a:lnTo>
                    <a:pt x="79" y="132"/>
                  </a:lnTo>
                  <a:lnTo>
                    <a:pt x="91" y="132"/>
                  </a:lnTo>
                  <a:lnTo>
                    <a:pt x="103" y="132"/>
                  </a:lnTo>
                  <a:lnTo>
                    <a:pt x="115" y="130"/>
                  </a:lnTo>
                  <a:lnTo>
                    <a:pt x="118" y="128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20" y="111"/>
                  </a:lnTo>
                  <a:lnTo>
                    <a:pt x="106" y="108"/>
                  </a:lnTo>
                  <a:lnTo>
                    <a:pt x="89" y="104"/>
                  </a:lnTo>
                  <a:lnTo>
                    <a:pt x="75" y="96"/>
                  </a:lnTo>
                  <a:lnTo>
                    <a:pt x="67" y="89"/>
                  </a:lnTo>
                  <a:lnTo>
                    <a:pt x="67" y="68"/>
                  </a:lnTo>
                  <a:lnTo>
                    <a:pt x="82" y="68"/>
                  </a:lnTo>
                  <a:lnTo>
                    <a:pt x="101" y="68"/>
                  </a:lnTo>
                  <a:lnTo>
                    <a:pt x="118" y="63"/>
                  </a:lnTo>
                  <a:lnTo>
                    <a:pt x="132" y="58"/>
                  </a:lnTo>
                  <a:lnTo>
                    <a:pt x="135" y="56"/>
                  </a:lnTo>
                  <a:lnTo>
                    <a:pt x="135" y="53"/>
                  </a:lnTo>
                  <a:lnTo>
                    <a:pt x="135" y="48"/>
                  </a:lnTo>
                  <a:lnTo>
                    <a:pt x="127" y="46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5" y="29"/>
                  </a:lnTo>
                  <a:lnTo>
                    <a:pt x="3" y="0"/>
                  </a:lnTo>
                  <a:lnTo>
                    <a:pt x="0" y="12"/>
                  </a:lnTo>
                  <a:lnTo>
                    <a:pt x="5" y="24"/>
                  </a:lnTo>
                  <a:lnTo>
                    <a:pt x="22" y="36"/>
                  </a:lnTo>
                  <a:lnTo>
                    <a:pt x="55" y="39"/>
                  </a:lnTo>
                  <a:lnTo>
                    <a:pt x="53" y="89"/>
                  </a:lnTo>
                  <a:lnTo>
                    <a:pt x="43" y="92"/>
                  </a:lnTo>
                  <a:lnTo>
                    <a:pt x="31" y="96"/>
                  </a:lnTo>
                  <a:lnTo>
                    <a:pt x="17" y="96"/>
                  </a:lnTo>
                  <a:lnTo>
                    <a:pt x="7" y="96"/>
                  </a:lnTo>
                  <a:lnTo>
                    <a:pt x="5" y="104"/>
                  </a:lnTo>
                  <a:lnTo>
                    <a:pt x="5" y="111"/>
                  </a:lnTo>
                  <a:lnTo>
                    <a:pt x="5" y="113"/>
                  </a:lnTo>
                  <a:lnTo>
                    <a:pt x="5" y="118"/>
                  </a:lnTo>
                  <a:lnTo>
                    <a:pt x="12" y="123"/>
                  </a:lnTo>
                  <a:lnTo>
                    <a:pt x="22" y="130"/>
                  </a:lnTo>
                  <a:lnTo>
                    <a:pt x="36" y="135"/>
                  </a:lnTo>
                  <a:lnTo>
                    <a:pt x="55" y="135"/>
                  </a:lnTo>
                  <a:lnTo>
                    <a:pt x="58" y="214"/>
                  </a:lnTo>
                  <a:lnTo>
                    <a:pt x="46" y="217"/>
                  </a:lnTo>
                  <a:lnTo>
                    <a:pt x="29" y="217"/>
                  </a:lnTo>
                  <a:lnTo>
                    <a:pt x="15" y="214"/>
                  </a:lnTo>
                  <a:lnTo>
                    <a:pt x="7" y="209"/>
                  </a:lnTo>
                  <a:lnTo>
                    <a:pt x="5" y="214"/>
                  </a:lnTo>
                  <a:lnTo>
                    <a:pt x="5" y="219"/>
                  </a:lnTo>
                  <a:lnTo>
                    <a:pt x="3" y="224"/>
                  </a:lnTo>
                  <a:lnTo>
                    <a:pt x="3" y="229"/>
                  </a:lnTo>
                  <a:lnTo>
                    <a:pt x="12" y="238"/>
                  </a:lnTo>
                  <a:lnTo>
                    <a:pt x="29" y="243"/>
                  </a:lnTo>
                  <a:lnTo>
                    <a:pt x="46" y="245"/>
                  </a:lnTo>
                  <a:lnTo>
                    <a:pt x="58" y="245"/>
                  </a:lnTo>
                  <a:lnTo>
                    <a:pt x="58" y="296"/>
                  </a:lnTo>
                  <a:lnTo>
                    <a:pt x="48" y="298"/>
                  </a:lnTo>
                  <a:lnTo>
                    <a:pt x="36" y="298"/>
                  </a:lnTo>
                  <a:lnTo>
                    <a:pt x="27" y="298"/>
                  </a:lnTo>
                  <a:lnTo>
                    <a:pt x="19" y="293"/>
                  </a:lnTo>
                  <a:lnTo>
                    <a:pt x="19" y="315"/>
                  </a:lnTo>
                  <a:lnTo>
                    <a:pt x="27" y="317"/>
                  </a:lnTo>
                  <a:lnTo>
                    <a:pt x="39" y="322"/>
                  </a:lnTo>
                  <a:lnTo>
                    <a:pt x="48" y="322"/>
                  </a:lnTo>
                  <a:lnTo>
                    <a:pt x="55" y="322"/>
                  </a:lnTo>
                  <a:lnTo>
                    <a:pt x="55" y="339"/>
                  </a:lnTo>
                  <a:lnTo>
                    <a:pt x="55" y="378"/>
                  </a:lnTo>
                  <a:lnTo>
                    <a:pt x="55" y="421"/>
                  </a:lnTo>
                  <a:lnTo>
                    <a:pt x="53" y="45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69" name="Freeform 355"/>
            <p:cNvSpPr>
              <a:spLocks/>
            </p:cNvSpPr>
            <p:nvPr/>
          </p:nvSpPr>
          <p:spPr bwMode="auto">
            <a:xfrm>
              <a:off x="2940" y="3344"/>
              <a:ext cx="29" cy="26"/>
            </a:xfrm>
            <a:custGeom>
              <a:avLst/>
              <a:gdLst>
                <a:gd name="T0" fmla="*/ 8 w 29"/>
                <a:gd name="T1" fmla="*/ 26 h 26"/>
                <a:gd name="T2" fmla="*/ 5 w 29"/>
                <a:gd name="T3" fmla="*/ 19 h 26"/>
                <a:gd name="T4" fmla="*/ 5 w 29"/>
                <a:gd name="T5" fmla="*/ 14 h 26"/>
                <a:gd name="T6" fmla="*/ 3 w 29"/>
                <a:gd name="T7" fmla="*/ 7 h 26"/>
                <a:gd name="T8" fmla="*/ 0 w 29"/>
                <a:gd name="T9" fmla="*/ 2 h 26"/>
                <a:gd name="T10" fmla="*/ 5 w 29"/>
                <a:gd name="T11" fmla="*/ 4 h 26"/>
                <a:gd name="T12" fmla="*/ 12 w 29"/>
                <a:gd name="T13" fmla="*/ 4 h 26"/>
                <a:gd name="T14" fmla="*/ 17 w 29"/>
                <a:gd name="T15" fmla="*/ 2 h 26"/>
                <a:gd name="T16" fmla="*/ 22 w 29"/>
                <a:gd name="T17" fmla="*/ 0 h 26"/>
                <a:gd name="T18" fmla="*/ 22 w 29"/>
                <a:gd name="T19" fmla="*/ 4 h 26"/>
                <a:gd name="T20" fmla="*/ 24 w 29"/>
                <a:gd name="T21" fmla="*/ 9 h 26"/>
                <a:gd name="T22" fmla="*/ 27 w 29"/>
                <a:gd name="T23" fmla="*/ 16 h 26"/>
                <a:gd name="T24" fmla="*/ 29 w 29"/>
                <a:gd name="T25" fmla="*/ 21 h 26"/>
                <a:gd name="T26" fmla="*/ 24 w 29"/>
                <a:gd name="T27" fmla="*/ 24 h 26"/>
                <a:gd name="T28" fmla="*/ 20 w 29"/>
                <a:gd name="T29" fmla="*/ 24 h 26"/>
                <a:gd name="T30" fmla="*/ 12 w 29"/>
                <a:gd name="T31" fmla="*/ 24 h 26"/>
                <a:gd name="T32" fmla="*/ 8 w 29"/>
                <a:gd name="T33" fmla="*/ 2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6"/>
                <a:gd name="T53" fmla="*/ 29 w 29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6">
                  <a:moveTo>
                    <a:pt x="8" y="26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3" y="7"/>
                  </a:lnTo>
                  <a:lnTo>
                    <a:pt x="0" y="2"/>
                  </a:lnTo>
                  <a:lnTo>
                    <a:pt x="5" y="4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4" y="9"/>
                  </a:lnTo>
                  <a:lnTo>
                    <a:pt x="27" y="16"/>
                  </a:lnTo>
                  <a:lnTo>
                    <a:pt x="29" y="21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12" y="24"/>
                  </a:lnTo>
                  <a:lnTo>
                    <a:pt x="8" y="26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0" name="Freeform 356"/>
            <p:cNvSpPr>
              <a:spLocks/>
            </p:cNvSpPr>
            <p:nvPr/>
          </p:nvSpPr>
          <p:spPr bwMode="auto">
            <a:xfrm>
              <a:off x="2955" y="3392"/>
              <a:ext cx="55" cy="33"/>
            </a:xfrm>
            <a:custGeom>
              <a:avLst/>
              <a:gdLst>
                <a:gd name="T0" fmla="*/ 7 w 55"/>
                <a:gd name="T1" fmla="*/ 31 h 33"/>
                <a:gd name="T2" fmla="*/ 5 w 55"/>
                <a:gd name="T3" fmla="*/ 24 h 33"/>
                <a:gd name="T4" fmla="*/ 5 w 55"/>
                <a:gd name="T5" fmla="*/ 14 h 33"/>
                <a:gd name="T6" fmla="*/ 2 w 55"/>
                <a:gd name="T7" fmla="*/ 7 h 33"/>
                <a:gd name="T8" fmla="*/ 0 w 55"/>
                <a:gd name="T9" fmla="*/ 0 h 33"/>
                <a:gd name="T10" fmla="*/ 9 w 55"/>
                <a:gd name="T11" fmla="*/ 2 h 33"/>
                <a:gd name="T12" fmla="*/ 24 w 55"/>
                <a:gd name="T13" fmla="*/ 7 h 33"/>
                <a:gd name="T14" fmla="*/ 38 w 55"/>
                <a:gd name="T15" fmla="*/ 7 h 33"/>
                <a:gd name="T16" fmla="*/ 53 w 55"/>
                <a:gd name="T17" fmla="*/ 7 h 33"/>
                <a:gd name="T18" fmla="*/ 53 w 55"/>
                <a:gd name="T19" fmla="*/ 12 h 33"/>
                <a:gd name="T20" fmla="*/ 55 w 55"/>
                <a:gd name="T21" fmla="*/ 16 h 33"/>
                <a:gd name="T22" fmla="*/ 55 w 55"/>
                <a:gd name="T23" fmla="*/ 24 h 33"/>
                <a:gd name="T24" fmla="*/ 55 w 55"/>
                <a:gd name="T25" fmla="*/ 29 h 33"/>
                <a:gd name="T26" fmla="*/ 45 w 55"/>
                <a:gd name="T27" fmla="*/ 31 h 33"/>
                <a:gd name="T28" fmla="*/ 33 w 55"/>
                <a:gd name="T29" fmla="*/ 33 h 33"/>
                <a:gd name="T30" fmla="*/ 19 w 55"/>
                <a:gd name="T31" fmla="*/ 33 h 33"/>
                <a:gd name="T32" fmla="*/ 7 w 55"/>
                <a:gd name="T33" fmla="*/ 3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33"/>
                <a:gd name="T53" fmla="*/ 55 w 5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33">
                  <a:moveTo>
                    <a:pt x="7" y="31"/>
                  </a:moveTo>
                  <a:lnTo>
                    <a:pt x="5" y="24"/>
                  </a:lnTo>
                  <a:lnTo>
                    <a:pt x="5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9" y="2"/>
                  </a:lnTo>
                  <a:lnTo>
                    <a:pt x="24" y="7"/>
                  </a:lnTo>
                  <a:lnTo>
                    <a:pt x="38" y="7"/>
                  </a:lnTo>
                  <a:lnTo>
                    <a:pt x="53" y="7"/>
                  </a:lnTo>
                  <a:lnTo>
                    <a:pt x="53" y="12"/>
                  </a:lnTo>
                  <a:lnTo>
                    <a:pt x="55" y="16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45" y="31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1" name="Freeform 357"/>
            <p:cNvSpPr>
              <a:spLocks/>
            </p:cNvSpPr>
            <p:nvPr/>
          </p:nvSpPr>
          <p:spPr bwMode="auto">
            <a:xfrm>
              <a:off x="2984" y="1599"/>
              <a:ext cx="38" cy="28"/>
            </a:xfrm>
            <a:custGeom>
              <a:avLst/>
              <a:gdLst>
                <a:gd name="T0" fmla="*/ 0 w 38"/>
                <a:gd name="T1" fmla="*/ 12 h 28"/>
                <a:gd name="T2" fmla="*/ 7 w 38"/>
                <a:gd name="T3" fmla="*/ 7 h 28"/>
                <a:gd name="T4" fmla="*/ 19 w 38"/>
                <a:gd name="T5" fmla="*/ 4 h 28"/>
                <a:gd name="T6" fmla="*/ 28 w 38"/>
                <a:gd name="T7" fmla="*/ 0 h 28"/>
                <a:gd name="T8" fmla="*/ 38 w 38"/>
                <a:gd name="T9" fmla="*/ 0 h 28"/>
                <a:gd name="T10" fmla="*/ 36 w 38"/>
                <a:gd name="T11" fmla="*/ 7 h 28"/>
                <a:gd name="T12" fmla="*/ 26 w 38"/>
                <a:gd name="T13" fmla="*/ 12 h 28"/>
                <a:gd name="T14" fmla="*/ 16 w 38"/>
                <a:gd name="T15" fmla="*/ 16 h 28"/>
                <a:gd name="T16" fmla="*/ 7 w 38"/>
                <a:gd name="T17" fmla="*/ 24 h 28"/>
                <a:gd name="T18" fmla="*/ 0 w 38"/>
                <a:gd name="T19" fmla="*/ 28 h 28"/>
                <a:gd name="T20" fmla="*/ 0 w 38"/>
                <a:gd name="T21" fmla="*/ 12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0" y="12"/>
                  </a:moveTo>
                  <a:lnTo>
                    <a:pt x="7" y="7"/>
                  </a:lnTo>
                  <a:lnTo>
                    <a:pt x="19" y="4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36" y="7"/>
                  </a:lnTo>
                  <a:lnTo>
                    <a:pt x="26" y="12"/>
                  </a:lnTo>
                  <a:lnTo>
                    <a:pt x="16" y="16"/>
                  </a:lnTo>
                  <a:lnTo>
                    <a:pt x="7" y="24"/>
                  </a:lnTo>
                  <a:lnTo>
                    <a:pt x="0" y="2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2" name="Freeform 358"/>
            <p:cNvSpPr>
              <a:spLocks/>
            </p:cNvSpPr>
            <p:nvPr/>
          </p:nvSpPr>
          <p:spPr bwMode="auto">
            <a:xfrm>
              <a:off x="3005" y="1611"/>
              <a:ext cx="60" cy="43"/>
            </a:xfrm>
            <a:custGeom>
              <a:avLst/>
              <a:gdLst>
                <a:gd name="T0" fmla="*/ 0 w 60"/>
                <a:gd name="T1" fmla="*/ 36 h 43"/>
                <a:gd name="T2" fmla="*/ 12 w 60"/>
                <a:gd name="T3" fmla="*/ 26 h 43"/>
                <a:gd name="T4" fmla="*/ 27 w 60"/>
                <a:gd name="T5" fmla="*/ 14 h 43"/>
                <a:gd name="T6" fmla="*/ 43 w 60"/>
                <a:gd name="T7" fmla="*/ 7 h 43"/>
                <a:gd name="T8" fmla="*/ 60 w 60"/>
                <a:gd name="T9" fmla="*/ 0 h 43"/>
                <a:gd name="T10" fmla="*/ 46 w 60"/>
                <a:gd name="T11" fmla="*/ 9 h 43"/>
                <a:gd name="T12" fmla="*/ 31 w 60"/>
                <a:gd name="T13" fmla="*/ 21 h 43"/>
                <a:gd name="T14" fmla="*/ 17 w 60"/>
                <a:gd name="T15" fmla="*/ 33 h 43"/>
                <a:gd name="T16" fmla="*/ 7 w 60"/>
                <a:gd name="T17" fmla="*/ 43 h 43"/>
                <a:gd name="T18" fmla="*/ 0 w 60"/>
                <a:gd name="T19" fmla="*/ 36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43"/>
                <a:gd name="T32" fmla="*/ 60 w 60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43">
                  <a:moveTo>
                    <a:pt x="0" y="36"/>
                  </a:moveTo>
                  <a:lnTo>
                    <a:pt x="12" y="26"/>
                  </a:lnTo>
                  <a:lnTo>
                    <a:pt x="27" y="14"/>
                  </a:lnTo>
                  <a:lnTo>
                    <a:pt x="43" y="7"/>
                  </a:lnTo>
                  <a:lnTo>
                    <a:pt x="60" y="0"/>
                  </a:lnTo>
                  <a:lnTo>
                    <a:pt x="46" y="9"/>
                  </a:lnTo>
                  <a:lnTo>
                    <a:pt x="31" y="21"/>
                  </a:lnTo>
                  <a:lnTo>
                    <a:pt x="17" y="33"/>
                  </a:lnTo>
                  <a:lnTo>
                    <a:pt x="7" y="4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3" name="Freeform 359"/>
            <p:cNvSpPr>
              <a:spLocks/>
            </p:cNvSpPr>
            <p:nvPr/>
          </p:nvSpPr>
          <p:spPr bwMode="auto">
            <a:xfrm>
              <a:off x="2996" y="1659"/>
              <a:ext cx="40" cy="29"/>
            </a:xfrm>
            <a:custGeom>
              <a:avLst/>
              <a:gdLst>
                <a:gd name="T0" fmla="*/ 0 w 40"/>
                <a:gd name="T1" fmla="*/ 21 h 29"/>
                <a:gd name="T2" fmla="*/ 9 w 40"/>
                <a:gd name="T3" fmla="*/ 14 h 29"/>
                <a:gd name="T4" fmla="*/ 19 w 40"/>
                <a:gd name="T5" fmla="*/ 7 h 29"/>
                <a:gd name="T6" fmla="*/ 28 w 40"/>
                <a:gd name="T7" fmla="*/ 2 h 29"/>
                <a:gd name="T8" fmla="*/ 33 w 40"/>
                <a:gd name="T9" fmla="*/ 0 h 29"/>
                <a:gd name="T10" fmla="*/ 40 w 40"/>
                <a:gd name="T11" fmla="*/ 5 h 29"/>
                <a:gd name="T12" fmla="*/ 33 w 40"/>
                <a:gd name="T13" fmla="*/ 9 h 29"/>
                <a:gd name="T14" fmla="*/ 26 w 40"/>
                <a:gd name="T15" fmla="*/ 14 h 29"/>
                <a:gd name="T16" fmla="*/ 19 w 40"/>
                <a:gd name="T17" fmla="*/ 21 h 29"/>
                <a:gd name="T18" fmla="*/ 14 w 40"/>
                <a:gd name="T19" fmla="*/ 29 h 29"/>
                <a:gd name="T20" fmla="*/ 0 w 40"/>
                <a:gd name="T21" fmla="*/ 21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9"/>
                <a:gd name="T35" fmla="*/ 40 w 4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9">
                  <a:moveTo>
                    <a:pt x="0" y="21"/>
                  </a:moveTo>
                  <a:lnTo>
                    <a:pt x="9" y="14"/>
                  </a:lnTo>
                  <a:lnTo>
                    <a:pt x="19" y="7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33" y="9"/>
                  </a:lnTo>
                  <a:lnTo>
                    <a:pt x="26" y="14"/>
                  </a:lnTo>
                  <a:lnTo>
                    <a:pt x="19" y="21"/>
                  </a:lnTo>
                  <a:lnTo>
                    <a:pt x="14" y="2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4" name="Freeform 360"/>
            <p:cNvSpPr>
              <a:spLocks/>
            </p:cNvSpPr>
            <p:nvPr/>
          </p:nvSpPr>
          <p:spPr bwMode="auto">
            <a:xfrm>
              <a:off x="3334" y="1563"/>
              <a:ext cx="43" cy="45"/>
            </a:xfrm>
            <a:custGeom>
              <a:avLst/>
              <a:gdLst>
                <a:gd name="T0" fmla="*/ 0 w 43"/>
                <a:gd name="T1" fmla="*/ 45 h 45"/>
                <a:gd name="T2" fmla="*/ 0 w 43"/>
                <a:gd name="T3" fmla="*/ 38 h 45"/>
                <a:gd name="T4" fmla="*/ 3 w 43"/>
                <a:gd name="T5" fmla="*/ 28 h 45"/>
                <a:gd name="T6" fmla="*/ 5 w 43"/>
                <a:gd name="T7" fmla="*/ 21 h 45"/>
                <a:gd name="T8" fmla="*/ 7 w 43"/>
                <a:gd name="T9" fmla="*/ 16 h 45"/>
                <a:gd name="T10" fmla="*/ 12 w 43"/>
                <a:gd name="T11" fmla="*/ 14 h 45"/>
                <a:gd name="T12" fmla="*/ 24 w 43"/>
                <a:gd name="T13" fmla="*/ 7 h 45"/>
                <a:gd name="T14" fmla="*/ 36 w 43"/>
                <a:gd name="T15" fmla="*/ 2 h 45"/>
                <a:gd name="T16" fmla="*/ 43 w 43"/>
                <a:gd name="T17" fmla="*/ 0 h 45"/>
                <a:gd name="T18" fmla="*/ 43 w 43"/>
                <a:gd name="T19" fmla="*/ 7 h 45"/>
                <a:gd name="T20" fmla="*/ 29 w 43"/>
                <a:gd name="T21" fmla="*/ 12 h 45"/>
                <a:gd name="T22" fmla="*/ 31 w 43"/>
                <a:gd name="T23" fmla="*/ 19 h 45"/>
                <a:gd name="T24" fmla="*/ 36 w 43"/>
                <a:gd name="T25" fmla="*/ 26 h 45"/>
                <a:gd name="T26" fmla="*/ 39 w 43"/>
                <a:gd name="T27" fmla="*/ 31 h 45"/>
                <a:gd name="T28" fmla="*/ 39 w 43"/>
                <a:gd name="T29" fmla="*/ 36 h 45"/>
                <a:gd name="T30" fmla="*/ 36 w 43"/>
                <a:gd name="T31" fmla="*/ 40 h 45"/>
                <a:gd name="T32" fmla="*/ 34 w 43"/>
                <a:gd name="T33" fmla="*/ 43 h 45"/>
                <a:gd name="T34" fmla="*/ 29 w 43"/>
                <a:gd name="T35" fmla="*/ 45 h 45"/>
                <a:gd name="T36" fmla="*/ 22 w 43"/>
                <a:gd name="T37" fmla="*/ 45 h 45"/>
                <a:gd name="T38" fmla="*/ 15 w 43"/>
                <a:gd name="T39" fmla="*/ 43 h 45"/>
                <a:gd name="T40" fmla="*/ 10 w 43"/>
                <a:gd name="T41" fmla="*/ 43 h 45"/>
                <a:gd name="T42" fmla="*/ 5 w 43"/>
                <a:gd name="T43" fmla="*/ 43 h 45"/>
                <a:gd name="T44" fmla="*/ 0 w 43"/>
                <a:gd name="T45" fmla="*/ 45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45"/>
                <a:gd name="T71" fmla="*/ 43 w 43"/>
                <a:gd name="T72" fmla="*/ 45 h 4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45">
                  <a:moveTo>
                    <a:pt x="0" y="45"/>
                  </a:moveTo>
                  <a:lnTo>
                    <a:pt x="0" y="38"/>
                  </a:lnTo>
                  <a:lnTo>
                    <a:pt x="3" y="28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12" y="14"/>
                  </a:lnTo>
                  <a:lnTo>
                    <a:pt x="24" y="7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36" y="26"/>
                  </a:lnTo>
                  <a:lnTo>
                    <a:pt x="39" y="31"/>
                  </a:lnTo>
                  <a:lnTo>
                    <a:pt x="39" y="36"/>
                  </a:lnTo>
                  <a:lnTo>
                    <a:pt x="36" y="40"/>
                  </a:lnTo>
                  <a:lnTo>
                    <a:pt x="34" y="43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15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5" name="Freeform 361"/>
            <p:cNvSpPr>
              <a:spLocks/>
            </p:cNvSpPr>
            <p:nvPr/>
          </p:nvSpPr>
          <p:spPr bwMode="auto">
            <a:xfrm>
              <a:off x="3368" y="1450"/>
              <a:ext cx="79" cy="91"/>
            </a:xfrm>
            <a:custGeom>
              <a:avLst/>
              <a:gdLst>
                <a:gd name="T0" fmla="*/ 79 w 79"/>
                <a:gd name="T1" fmla="*/ 0 h 91"/>
                <a:gd name="T2" fmla="*/ 67 w 79"/>
                <a:gd name="T3" fmla="*/ 2 h 91"/>
                <a:gd name="T4" fmla="*/ 53 w 79"/>
                <a:gd name="T5" fmla="*/ 7 h 91"/>
                <a:gd name="T6" fmla="*/ 43 w 79"/>
                <a:gd name="T7" fmla="*/ 9 h 91"/>
                <a:gd name="T8" fmla="*/ 33 w 79"/>
                <a:gd name="T9" fmla="*/ 14 h 91"/>
                <a:gd name="T10" fmla="*/ 31 w 79"/>
                <a:gd name="T11" fmla="*/ 21 h 91"/>
                <a:gd name="T12" fmla="*/ 31 w 79"/>
                <a:gd name="T13" fmla="*/ 26 h 91"/>
                <a:gd name="T14" fmla="*/ 31 w 79"/>
                <a:gd name="T15" fmla="*/ 33 h 91"/>
                <a:gd name="T16" fmla="*/ 31 w 79"/>
                <a:gd name="T17" fmla="*/ 36 h 91"/>
                <a:gd name="T18" fmla="*/ 31 w 79"/>
                <a:gd name="T19" fmla="*/ 38 h 91"/>
                <a:gd name="T20" fmla="*/ 31 w 79"/>
                <a:gd name="T21" fmla="*/ 40 h 91"/>
                <a:gd name="T22" fmla="*/ 31 w 79"/>
                <a:gd name="T23" fmla="*/ 45 h 91"/>
                <a:gd name="T24" fmla="*/ 31 w 79"/>
                <a:gd name="T25" fmla="*/ 45 h 91"/>
                <a:gd name="T26" fmla="*/ 29 w 79"/>
                <a:gd name="T27" fmla="*/ 45 h 91"/>
                <a:gd name="T28" fmla="*/ 24 w 79"/>
                <a:gd name="T29" fmla="*/ 48 h 91"/>
                <a:gd name="T30" fmla="*/ 21 w 79"/>
                <a:gd name="T31" fmla="*/ 48 h 91"/>
                <a:gd name="T32" fmla="*/ 17 w 79"/>
                <a:gd name="T33" fmla="*/ 50 h 91"/>
                <a:gd name="T34" fmla="*/ 12 w 79"/>
                <a:gd name="T35" fmla="*/ 55 h 91"/>
                <a:gd name="T36" fmla="*/ 7 w 79"/>
                <a:gd name="T37" fmla="*/ 65 h 91"/>
                <a:gd name="T38" fmla="*/ 2 w 79"/>
                <a:gd name="T39" fmla="*/ 74 h 91"/>
                <a:gd name="T40" fmla="*/ 0 w 79"/>
                <a:gd name="T41" fmla="*/ 84 h 91"/>
                <a:gd name="T42" fmla="*/ 2 w 79"/>
                <a:gd name="T43" fmla="*/ 86 h 91"/>
                <a:gd name="T44" fmla="*/ 9 w 79"/>
                <a:gd name="T45" fmla="*/ 86 h 91"/>
                <a:gd name="T46" fmla="*/ 14 w 79"/>
                <a:gd name="T47" fmla="*/ 89 h 91"/>
                <a:gd name="T48" fmla="*/ 17 w 79"/>
                <a:gd name="T49" fmla="*/ 91 h 91"/>
                <a:gd name="T50" fmla="*/ 19 w 79"/>
                <a:gd name="T51" fmla="*/ 84 h 91"/>
                <a:gd name="T52" fmla="*/ 21 w 79"/>
                <a:gd name="T53" fmla="*/ 79 h 91"/>
                <a:gd name="T54" fmla="*/ 26 w 79"/>
                <a:gd name="T55" fmla="*/ 74 h 91"/>
                <a:gd name="T56" fmla="*/ 29 w 79"/>
                <a:gd name="T57" fmla="*/ 72 h 91"/>
                <a:gd name="T58" fmla="*/ 31 w 79"/>
                <a:gd name="T59" fmla="*/ 72 h 91"/>
                <a:gd name="T60" fmla="*/ 33 w 79"/>
                <a:gd name="T61" fmla="*/ 72 h 91"/>
                <a:gd name="T62" fmla="*/ 33 w 79"/>
                <a:gd name="T63" fmla="*/ 72 h 91"/>
                <a:gd name="T64" fmla="*/ 36 w 79"/>
                <a:gd name="T65" fmla="*/ 69 h 91"/>
                <a:gd name="T66" fmla="*/ 38 w 79"/>
                <a:gd name="T67" fmla="*/ 62 h 91"/>
                <a:gd name="T68" fmla="*/ 43 w 79"/>
                <a:gd name="T69" fmla="*/ 52 h 91"/>
                <a:gd name="T70" fmla="*/ 48 w 79"/>
                <a:gd name="T71" fmla="*/ 43 h 91"/>
                <a:gd name="T72" fmla="*/ 53 w 79"/>
                <a:gd name="T73" fmla="*/ 36 h 91"/>
                <a:gd name="T74" fmla="*/ 55 w 79"/>
                <a:gd name="T75" fmla="*/ 28 h 91"/>
                <a:gd name="T76" fmla="*/ 60 w 79"/>
                <a:gd name="T77" fmla="*/ 19 h 91"/>
                <a:gd name="T78" fmla="*/ 67 w 79"/>
                <a:gd name="T79" fmla="*/ 9 h 91"/>
                <a:gd name="T80" fmla="*/ 79 w 79"/>
                <a:gd name="T81" fmla="*/ 0 h 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"/>
                <a:gd name="T124" fmla="*/ 0 h 91"/>
                <a:gd name="T125" fmla="*/ 79 w 79"/>
                <a:gd name="T126" fmla="*/ 91 h 9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" h="91">
                  <a:moveTo>
                    <a:pt x="79" y="0"/>
                  </a:moveTo>
                  <a:lnTo>
                    <a:pt x="67" y="2"/>
                  </a:lnTo>
                  <a:lnTo>
                    <a:pt x="53" y="7"/>
                  </a:lnTo>
                  <a:lnTo>
                    <a:pt x="43" y="9"/>
                  </a:lnTo>
                  <a:lnTo>
                    <a:pt x="33" y="14"/>
                  </a:lnTo>
                  <a:lnTo>
                    <a:pt x="31" y="21"/>
                  </a:lnTo>
                  <a:lnTo>
                    <a:pt x="31" y="26"/>
                  </a:lnTo>
                  <a:lnTo>
                    <a:pt x="31" y="33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1" y="45"/>
                  </a:lnTo>
                  <a:lnTo>
                    <a:pt x="29" y="45"/>
                  </a:lnTo>
                  <a:lnTo>
                    <a:pt x="24" y="48"/>
                  </a:lnTo>
                  <a:lnTo>
                    <a:pt x="21" y="48"/>
                  </a:lnTo>
                  <a:lnTo>
                    <a:pt x="17" y="50"/>
                  </a:lnTo>
                  <a:lnTo>
                    <a:pt x="12" y="55"/>
                  </a:lnTo>
                  <a:lnTo>
                    <a:pt x="7" y="65"/>
                  </a:lnTo>
                  <a:lnTo>
                    <a:pt x="2" y="74"/>
                  </a:lnTo>
                  <a:lnTo>
                    <a:pt x="0" y="84"/>
                  </a:lnTo>
                  <a:lnTo>
                    <a:pt x="2" y="86"/>
                  </a:lnTo>
                  <a:lnTo>
                    <a:pt x="9" y="86"/>
                  </a:lnTo>
                  <a:lnTo>
                    <a:pt x="14" y="89"/>
                  </a:lnTo>
                  <a:lnTo>
                    <a:pt x="17" y="91"/>
                  </a:lnTo>
                  <a:lnTo>
                    <a:pt x="19" y="84"/>
                  </a:lnTo>
                  <a:lnTo>
                    <a:pt x="21" y="79"/>
                  </a:lnTo>
                  <a:lnTo>
                    <a:pt x="26" y="74"/>
                  </a:lnTo>
                  <a:lnTo>
                    <a:pt x="29" y="72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6" y="69"/>
                  </a:lnTo>
                  <a:lnTo>
                    <a:pt x="38" y="62"/>
                  </a:lnTo>
                  <a:lnTo>
                    <a:pt x="43" y="52"/>
                  </a:lnTo>
                  <a:lnTo>
                    <a:pt x="48" y="43"/>
                  </a:lnTo>
                  <a:lnTo>
                    <a:pt x="53" y="36"/>
                  </a:lnTo>
                  <a:lnTo>
                    <a:pt x="55" y="28"/>
                  </a:lnTo>
                  <a:lnTo>
                    <a:pt x="60" y="19"/>
                  </a:lnTo>
                  <a:lnTo>
                    <a:pt x="67" y="9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6" name="Freeform 362"/>
            <p:cNvSpPr>
              <a:spLocks/>
            </p:cNvSpPr>
            <p:nvPr/>
          </p:nvSpPr>
          <p:spPr bwMode="auto">
            <a:xfrm>
              <a:off x="3274" y="1647"/>
              <a:ext cx="48" cy="21"/>
            </a:xfrm>
            <a:custGeom>
              <a:avLst/>
              <a:gdLst>
                <a:gd name="T0" fmla="*/ 12 w 48"/>
                <a:gd name="T1" fmla="*/ 0 h 21"/>
                <a:gd name="T2" fmla="*/ 22 w 48"/>
                <a:gd name="T3" fmla="*/ 2 h 21"/>
                <a:gd name="T4" fmla="*/ 31 w 48"/>
                <a:gd name="T5" fmla="*/ 5 h 21"/>
                <a:gd name="T6" fmla="*/ 41 w 48"/>
                <a:gd name="T7" fmla="*/ 7 h 21"/>
                <a:gd name="T8" fmla="*/ 48 w 48"/>
                <a:gd name="T9" fmla="*/ 9 h 21"/>
                <a:gd name="T10" fmla="*/ 41 w 48"/>
                <a:gd name="T11" fmla="*/ 21 h 21"/>
                <a:gd name="T12" fmla="*/ 34 w 48"/>
                <a:gd name="T13" fmla="*/ 21 h 21"/>
                <a:gd name="T14" fmla="*/ 22 w 48"/>
                <a:gd name="T15" fmla="*/ 19 h 21"/>
                <a:gd name="T16" fmla="*/ 10 w 48"/>
                <a:gd name="T17" fmla="*/ 17 h 21"/>
                <a:gd name="T18" fmla="*/ 0 w 48"/>
                <a:gd name="T19" fmla="*/ 14 h 21"/>
                <a:gd name="T20" fmla="*/ 12 w 48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21"/>
                <a:gd name="T35" fmla="*/ 48 w 48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21">
                  <a:moveTo>
                    <a:pt x="12" y="0"/>
                  </a:moveTo>
                  <a:lnTo>
                    <a:pt x="22" y="2"/>
                  </a:lnTo>
                  <a:lnTo>
                    <a:pt x="31" y="5"/>
                  </a:lnTo>
                  <a:lnTo>
                    <a:pt x="41" y="7"/>
                  </a:lnTo>
                  <a:lnTo>
                    <a:pt x="48" y="9"/>
                  </a:lnTo>
                  <a:lnTo>
                    <a:pt x="41" y="21"/>
                  </a:lnTo>
                  <a:lnTo>
                    <a:pt x="34" y="21"/>
                  </a:lnTo>
                  <a:lnTo>
                    <a:pt x="22" y="19"/>
                  </a:lnTo>
                  <a:lnTo>
                    <a:pt x="10" y="17"/>
                  </a:lnTo>
                  <a:lnTo>
                    <a:pt x="0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7" name="Freeform 363"/>
            <p:cNvSpPr>
              <a:spLocks/>
            </p:cNvSpPr>
            <p:nvPr/>
          </p:nvSpPr>
          <p:spPr bwMode="auto">
            <a:xfrm>
              <a:off x="2914" y="1661"/>
              <a:ext cx="262" cy="298"/>
            </a:xfrm>
            <a:custGeom>
              <a:avLst/>
              <a:gdLst>
                <a:gd name="T0" fmla="*/ 238 w 262"/>
                <a:gd name="T1" fmla="*/ 128 h 298"/>
                <a:gd name="T2" fmla="*/ 242 w 262"/>
                <a:gd name="T3" fmla="*/ 101 h 298"/>
                <a:gd name="T4" fmla="*/ 233 w 262"/>
                <a:gd name="T5" fmla="*/ 91 h 298"/>
                <a:gd name="T6" fmla="*/ 214 w 262"/>
                <a:gd name="T7" fmla="*/ 89 h 298"/>
                <a:gd name="T8" fmla="*/ 228 w 262"/>
                <a:gd name="T9" fmla="*/ 75 h 298"/>
                <a:gd name="T10" fmla="*/ 197 w 262"/>
                <a:gd name="T11" fmla="*/ 89 h 298"/>
                <a:gd name="T12" fmla="*/ 185 w 262"/>
                <a:gd name="T13" fmla="*/ 53 h 298"/>
                <a:gd name="T14" fmla="*/ 170 w 262"/>
                <a:gd name="T15" fmla="*/ 51 h 298"/>
                <a:gd name="T16" fmla="*/ 151 w 262"/>
                <a:gd name="T17" fmla="*/ 48 h 298"/>
                <a:gd name="T18" fmla="*/ 127 w 262"/>
                <a:gd name="T19" fmla="*/ 41 h 298"/>
                <a:gd name="T20" fmla="*/ 161 w 262"/>
                <a:gd name="T21" fmla="*/ 22 h 298"/>
                <a:gd name="T22" fmla="*/ 206 w 262"/>
                <a:gd name="T23" fmla="*/ 10 h 298"/>
                <a:gd name="T24" fmla="*/ 166 w 262"/>
                <a:gd name="T25" fmla="*/ 5 h 298"/>
                <a:gd name="T26" fmla="*/ 134 w 262"/>
                <a:gd name="T27" fmla="*/ 19 h 298"/>
                <a:gd name="T28" fmla="*/ 113 w 262"/>
                <a:gd name="T29" fmla="*/ 24 h 298"/>
                <a:gd name="T30" fmla="*/ 120 w 262"/>
                <a:gd name="T31" fmla="*/ 53 h 298"/>
                <a:gd name="T32" fmla="*/ 182 w 262"/>
                <a:gd name="T33" fmla="*/ 111 h 298"/>
                <a:gd name="T34" fmla="*/ 199 w 262"/>
                <a:gd name="T35" fmla="*/ 149 h 298"/>
                <a:gd name="T36" fmla="*/ 190 w 262"/>
                <a:gd name="T37" fmla="*/ 180 h 298"/>
                <a:gd name="T38" fmla="*/ 166 w 262"/>
                <a:gd name="T39" fmla="*/ 200 h 298"/>
                <a:gd name="T40" fmla="*/ 122 w 262"/>
                <a:gd name="T41" fmla="*/ 209 h 298"/>
                <a:gd name="T42" fmla="*/ 58 w 262"/>
                <a:gd name="T43" fmla="*/ 212 h 298"/>
                <a:gd name="T44" fmla="*/ 72 w 262"/>
                <a:gd name="T45" fmla="*/ 202 h 298"/>
                <a:gd name="T46" fmla="*/ 98 w 262"/>
                <a:gd name="T47" fmla="*/ 200 h 298"/>
                <a:gd name="T48" fmla="*/ 120 w 262"/>
                <a:gd name="T49" fmla="*/ 185 h 298"/>
                <a:gd name="T50" fmla="*/ 65 w 262"/>
                <a:gd name="T51" fmla="*/ 159 h 298"/>
                <a:gd name="T52" fmla="*/ 72 w 262"/>
                <a:gd name="T53" fmla="*/ 156 h 298"/>
                <a:gd name="T54" fmla="*/ 48 w 262"/>
                <a:gd name="T55" fmla="*/ 152 h 298"/>
                <a:gd name="T56" fmla="*/ 55 w 262"/>
                <a:gd name="T57" fmla="*/ 142 h 298"/>
                <a:gd name="T58" fmla="*/ 48 w 262"/>
                <a:gd name="T59" fmla="*/ 106 h 298"/>
                <a:gd name="T60" fmla="*/ 38 w 262"/>
                <a:gd name="T61" fmla="*/ 79 h 298"/>
                <a:gd name="T62" fmla="*/ 38 w 262"/>
                <a:gd name="T63" fmla="*/ 91 h 298"/>
                <a:gd name="T64" fmla="*/ 19 w 262"/>
                <a:gd name="T65" fmla="*/ 96 h 298"/>
                <a:gd name="T66" fmla="*/ 0 w 262"/>
                <a:gd name="T67" fmla="*/ 108 h 298"/>
                <a:gd name="T68" fmla="*/ 17 w 262"/>
                <a:gd name="T69" fmla="*/ 137 h 298"/>
                <a:gd name="T70" fmla="*/ 17 w 262"/>
                <a:gd name="T71" fmla="*/ 152 h 298"/>
                <a:gd name="T72" fmla="*/ 2 w 262"/>
                <a:gd name="T73" fmla="*/ 147 h 298"/>
                <a:gd name="T74" fmla="*/ 31 w 262"/>
                <a:gd name="T75" fmla="*/ 166 h 298"/>
                <a:gd name="T76" fmla="*/ 22 w 262"/>
                <a:gd name="T77" fmla="*/ 195 h 298"/>
                <a:gd name="T78" fmla="*/ 34 w 262"/>
                <a:gd name="T79" fmla="*/ 214 h 298"/>
                <a:gd name="T80" fmla="*/ 60 w 262"/>
                <a:gd name="T81" fmla="*/ 250 h 298"/>
                <a:gd name="T82" fmla="*/ 82 w 262"/>
                <a:gd name="T83" fmla="*/ 260 h 298"/>
                <a:gd name="T84" fmla="*/ 130 w 262"/>
                <a:gd name="T85" fmla="*/ 248 h 298"/>
                <a:gd name="T86" fmla="*/ 192 w 262"/>
                <a:gd name="T87" fmla="*/ 279 h 298"/>
                <a:gd name="T88" fmla="*/ 230 w 262"/>
                <a:gd name="T89" fmla="*/ 284 h 298"/>
                <a:gd name="T90" fmla="*/ 199 w 262"/>
                <a:gd name="T91" fmla="*/ 252 h 298"/>
                <a:gd name="T92" fmla="*/ 151 w 262"/>
                <a:gd name="T93" fmla="*/ 236 h 298"/>
                <a:gd name="T94" fmla="*/ 185 w 262"/>
                <a:gd name="T95" fmla="*/ 219 h 298"/>
                <a:gd name="T96" fmla="*/ 226 w 262"/>
                <a:gd name="T97" fmla="*/ 173 h 298"/>
                <a:gd name="T98" fmla="*/ 252 w 262"/>
                <a:gd name="T99" fmla="*/ 152 h 298"/>
                <a:gd name="T100" fmla="*/ 262 w 262"/>
                <a:gd name="T101" fmla="*/ 118 h 2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2"/>
                <a:gd name="T154" fmla="*/ 0 h 298"/>
                <a:gd name="T155" fmla="*/ 262 w 262"/>
                <a:gd name="T156" fmla="*/ 298 h 2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2" h="298">
                  <a:moveTo>
                    <a:pt x="262" y="118"/>
                  </a:moveTo>
                  <a:lnTo>
                    <a:pt x="257" y="120"/>
                  </a:lnTo>
                  <a:lnTo>
                    <a:pt x="247" y="123"/>
                  </a:lnTo>
                  <a:lnTo>
                    <a:pt x="238" y="128"/>
                  </a:lnTo>
                  <a:lnTo>
                    <a:pt x="230" y="130"/>
                  </a:lnTo>
                  <a:lnTo>
                    <a:pt x="230" y="118"/>
                  </a:lnTo>
                  <a:lnTo>
                    <a:pt x="235" y="108"/>
                  </a:lnTo>
                  <a:lnTo>
                    <a:pt x="242" y="101"/>
                  </a:lnTo>
                  <a:lnTo>
                    <a:pt x="250" y="91"/>
                  </a:lnTo>
                  <a:lnTo>
                    <a:pt x="247" y="87"/>
                  </a:lnTo>
                  <a:lnTo>
                    <a:pt x="242" y="89"/>
                  </a:lnTo>
                  <a:lnTo>
                    <a:pt x="233" y="91"/>
                  </a:lnTo>
                  <a:lnTo>
                    <a:pt x="223" y="96"/>
                  </a:lnTo>
                  <a:lnTo>
                    <a:pt x="216" y="99"/>
                  </a:lnTo>
                  <a:lnTo>
                    <a:pt x="211" y="94"/>
                  </a:lnTo>
                  <a:lnTo>
                    <a:pt x="214" y="89"/>
                  </a:lnTo>
                  <a:lnTo>
                    <a:pt x="221" y="87"/>
                  </a:lnTo>
                  <a:lnTo>
                    <a:pt x="226" y="82"/>
                  </a:lnTo>
                  <a:lnTo>
                    <a:pt x="230" y="79"/>
                  </a:lnTo>
                  <a:lnTo>
                    <a:pt x="228" y="75"/>
                  </a:lnTo>
                  <a:lnTo>
                    <a:pt x="221" y="77"/>
                  </a:lnTo>
                  <a:lnTo>
                    <a:pt x="211" y="79"/>
                  </a:lnTo>
                  <a:lnTo>
                    <a:pt x="202" y="84"/>
                  </a:lnTo>
                  <a:lnTo>
                    <a:pt x="197" y="89"/>
                  </a:lnTo>
                  <a:lnTo>
                    <a:pt x="175" y="70"/>
                  </a:lnTo>
                  <a:lnTo>
                    <a:pt x="187" y="63"/>
                  </a:lnTo>
                  <a:lnTo>
                    <a:pt x="187" y="58"/>
                  </a:lnTo>
                  <a:lnTo>
                    <a:pt x="185" y="53"/>
                  </a:lnTo>
                  <a:lnTo>
                    <a:pt x="182" y="51"/>
                  </a:lnTo>
                  <a:lnTo>
                    <a:pt x="180" y="46"/>
                  </a:lnTo>
                  <a:lnTo>
                    <a:pt x="175" y="48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1" y="58"/>
                  </a:lnTo>
                  <a:lnTo>
                    <a:pt x="156" y="53"/>
                  </a:lnTo>
                  <a:lnTo>
                    <a:pt x="151" y="48"/>
                  </a:lnTo>
                  <a:lnTo>
                    <a:pt x="149" y="46"/>
                  </a:lnTo>
                  <a:lnTo>
                    <a:pt x="146" y="43"/>
                  </a:lnTo>
                  <a:lnTo>
                    <a:pt x="134" y="51"/>
                  </a:lnTo>
                  <a:lnTo>
                    <a:pt x="127" y="41"/>
                  </a:lnTo>
                  <a:lnTo>
                    <a:pt x="134" y="36"/>
                  </a:lnTo>
                  <a:lnTo>
                    <a:pt x="142" y="29"/>
                  </a:lnTo>
                  <a:lnTo>
                    <a:pt x="151" y="27"/>
                  </a:lnTo>
                  <a:lnTo>
                    <a:pt x="161" y="22"/>
                  </a:lnTo>
                  <a:lnTo>
                    <a:pt x="170" y="19"/>
                  </a:lnTo>
                  <a:lnTo>
                    <a:pt x="182" y="15"/>
                  </a:lnTo>
                  <a:lnTo>
                    <a:pt x="194" y="12"/>
                  </a:lnTo>
                  <a:lnTo>
                    <a:pt x="206" y="10"/>
                  </a:lnTo>
                  <a:lnTo>
                    <a:pt x="202" y="0"/>
                  </a:lnTo>
                  <a:lnTo>
                    <a:pt x="187" y="3"/>
                  </a:lnTo>
                  <a:lnTo>
                    <a:pt x="175" y="3"/>
                  </a:lnTo>
                  <a:lnTo>
                    <a:pt x="166" y="5"/>
                  </a:lnTo>
                  <a:lnTo>
                    <a:pt x="156" y="7"/>
                  </a:lnTo>
                  <a:lnTo>
                    <a:pt x="149" y="12"/>
                  </a:lnTo>
                  <a:lnTo>
                    <a:pt x="142" y="15"/>
                  </a:lnTo>
                  <a:lnTo>
                    <a:pt x="134" y="19"/>
                  </a:lnTo>
                  <a:lnTo>
                    <a:pt x="127" y="24"/>
                  </a:lnTo>
                  <a:lnTo>
                    <a:pt x="122" y="17"/>
                  </a:lnTo>
                  <a:lnTo>
                    <a:pt x="118" y="19"/>
                  </a:lnTo>
                  <a:lnTo>
                    <a:pt x="113" y="24"/>
                  </a:lnTo>
                  <a:lnTo>
                    <a:pt x="106" y="29"/>
                  </a:lnTo>
                  <a:lnTo>
                    <a:pt x="101" y="31"/>
                  </a:lnTo>
                  <a:lnTo>
                    <a:pt x="108" y="41"/>
                  </a:lnTo>
                  <a:lnTo>
                    <a:pt x="120" y="53"/>
                  </a:lnTo>
                  <a:lnTo>
                    <a:pt x="134" y="70"/>
                  </a:lnTo>
                  <a:lnTo>
                    <a:pt x="151" y="84"/>
                  </a:lnTo>
                  <a:lnTo>
                    <a:pt x="168" y="99"/>
                  </a:lnTo>
                  <a:lnTo>
                    <a:pt x="182" y="111"/>
                  </a:lnTo>
                  <a:lnTo>
                    <a:pt x="192" y="123"/>
                  </a:lnTo>
                  <a:lnTo>
                    <a:pt x="197" y="128"/>
                  </a:lnTo>
                  <a:lnTo>
                    <a:pt x="199" y="137"/>
                  </a:lnTo>
                  <a:lnTo>
                    <a:pt x="199" y="149"/>
                  </a:lnTo>
                  <a:lnTo>
                    <a:pt x="194" y="161"/>
                  </a:lnTo>
                  <a:lnTo>
                    <a:pt x="185" y="171"/>
                  </a:lnTo>
                  <a:lnTo>
                    <a:pt x="187" y="176"/>
                  </a:lnTo>
                  <a:lnTo>
                    <a:pt x="190" y="180"/>
                  </a:lnTo>
                  <a:lnTo>
                    <a:pt x="190" y="188"/>
                  </a:lnTo>
                  <a:lnTo>
                    <a:pt x="190" y="195"/>
                  </a:lnTo>
                  <a:lnTo>
                    <a:pt x="178" y="197"/>
                  </a:lnTo>
                  <a:lnTo>
                    <a:pt x="166" y="200"/>
                  </a:lnTo>
                  <a:lnTo>
                    <a:pt x="154" y="202"/>
                  </a:lnTo>
                  <a:lnTo>
                    <a:pt x="146" y="204"/>
                  </a:lnTo>
                  <a:lnTo>
                    <a:pt x="134" y="224"/>
                  </a:lnTo>
                  <a:lnTo>
                    <a:pt x="122" y="209"/>
                  </a:lnTo>
                  <a:lnTo>
                    <a:pt x="108" y="212"/>
                  </a:lnTo>
                  <a:lnTo>
                    <a:pt x="91" y="212"/>
                  </a:lnTo>
                  <a:lnTo>
                    <a:pt x="72" y="212"/>
                  </a:lnTo>
                  <a:lnTo>
                    <a:pt x="58" y="212"/>
                  </a:lnTo>
                  <a:lnTo>
                    <a:pt x="60" y="209"/>
                  </a:lnTo>
                  <a:lnTo>
                    <a:pt x="62" y="204"/>
                  </a:lnTo>
                  <a:lnTo>
                    <a:pt x="67" y="202"/>
                  </a:lnTo>
                  <a:lnTo>
                    <a:pt x="72" y="202"/>
                  </a:lnTo>
                  <a:lnTo>
                    <a:pt x="79" y="202"/>
                  </a:lnTo>
                  <a:lnTo>
                    <a:pt x="86" y="200"/>
                  </a:lnTo>
                  <a:lnTo>
                    <a:pt x="94" y="200"/>
                  </a:lnTo>
                  <a:lnTo>
                    <a:pt x="98" y="200"/>
                  </a:lnTo>
                  <a:lnTo>
                    <a:pt x="103" y="197"/>
                  </a:lnTo>
                  <a:lnTo>
                    <a:pt x="110" y="192"/>
                  </a:lnTo>
                  <a:lnTo>
                    <a:pt x="115" y="190"/>
                  </a:lnTo>
                  <a:lnTo>
                    <a:pt x="120" y="185"/>
                  </a:lnTo>
                  <a:lnTo>
                    <a:pt x="103" y="183"/>
                  </a:lnTo>
                  <a:lnTo>
                    <a:pt x="89" y="178"/>
                  </a:lnTo>
                  <a:lnTo>
                    <a:pt x="74" y="171"/>
                  </a:lnTo>
                  <a:lnTo>
                    <a:pt x="65" y="159"/>
                  </a:lnTo>
                  <a:lnTo>
                    <a:pt x="67" y="156"/>
                  </a:lnTo>
                  <a:lnTo>
                    <a:pt x="70" y="156"/>
                  </a:lnTo>
                  <a:lnTo>
                    <a:pt x="72" y="156"/>
                  </a:lnTo>
                  <a:lnTo>
                    <a:pt x="67" y="154"/>
                  </a:lnTo>
                  <a:lnTo>
                    <a:pt x="65" y="152"/>
                  </a:lnTo>
                  <a:lnTo>
                    <a:pt x="58" y="152"/>
                  </a:lnTo>
                  <a:lnTo>
                    <a:pt x="48" y="152"/>
                  </a:lnTo>
                  <a:lnTo>
                    <a:pt x="46" y="144"/>
                  </a:lnTo>
                  <a:lnTo>
                    <a:pt x="48" y="142"/>
                  </a:lnTo>
                  <a:lnTo>
                    <a:pt x="53" y="142"/>
                  </a:lnTo>
                  <a:lnTo>
                    <a:pt x="55" y="142"/>
                  </a:lnTo>
                  <a:lnTo>
                    <a:pt x="58" y="140"/>
                  </a:lnTo>
                  <a:lnTo>
                    <a:pt x="53" y="132"/>
                  </a:lnTo>
                  <a:lnTo>
                    <a:pt x="48" y="120"/>
                  </a:lnTo>
                  <a:lnTo>
                    <a:pt x="48" y="106"/>
                  </a:lnTo>
                  <a:lnTo>
                    <a:pt x="55" y="89"/>
                  </a:lnTo>
                  <a:lnTo>
                    <a:pt x="50" y="84"/>
                  </a:lnTo>
                  <a:lnTo>
                    <a:pt x="43" y="82"/>
                  </a:lnTo>
                  <a:lnTo>
                    <a:pt x="38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6" y="87"/>
                  </a:lnTo>
                  <a:lnTo>
                    <a:pt x="38" y="91"/>
                  </a:lnTo>
                  <a:lnTo>
                    <a:pt x="43" y="94"/>
                  </a:lnTo>
                  <a:lnTo>
                    <a:pt x="36" y="101"/>
                  </a:lnTo>
                  <a:lnTo>
                    <a:pt x="29" y="99"/>
                  </a:lnTo>
                  <a:lnTo>
                    <a:pt x="19" y="96"/>
                  </a:lnTo>
                  <a:lnTo>
                    <a:pt x="10" y="91"/>
                  </a:lnTo>
                  <a:lnTo>
                    <a:pt x="5" y="91"/>
                  </a:lnTo>
                  <a:lnTo>
                    <a:pt x="2" y="99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32"/>
                  </a:lnTo>
                  <a:lnTo>
                    <a:pt x="17" y="137"/>
                  </a:lnTo>
                  <a:lnTo>
                    <a:pt x="26" y="144"/>
                  </a:lnTo>
                  <a:lnTo>
                    <a:pt x="29" y="149"/>
                  </a:lnTo>
                  <a:lnTo>
                    <a:pt x="24" y="154"/>
                  </a:lnTo>
                  <a:lnTo>
                    <a:pt x="17" y="152"/>
                  </a:lnTo>
                  <a:lnTo>
                    <a:pt x="12" y="147"/>
                  </a:lnTo>
                  <a:lnTo>
                    <a:pt x="5" y="144"/>
                  </a:lnTo>
                  <a:lnTo>
                    <a:pt x="2" y="142"/>
                  </a:lnTo>
                  <a:lnTo>
                    <a:pt x="2" y="147"/>
                  </a:lnTo>
                  <a:lnTo>
                    <a:pt x="5" y="152"/>
                  </a:lnTo>
                  <a:lnTo>
                    <a:pt x="5" y="156"/>
                  </a:lnTo>
                  <a:lnTo>
                    <a:pt x="5" y="161"/>
                  </a:lnTo>
                  <a:lnTo>
                    <a:pt x="31" y="166"/>
                  </a:lnTo>
                  <a:lnTo>
                    <a:pt x="10" y="176"/>
                  </a:lnTo>
                  <a:lnTo>
                    <a:pt x="12" y="180"/>
                  </a:lnTo>
                  <a:lnTo>
                    <a:pt x="17" y="188"/>
                  </a:lnTo>
                  <a:lnTo>
                    <a:pt x="22" y="195"/>
                  </a:lnTo>
                  <a:lnTo>
                    <a:pt x="24" y="200"/>
                  </a:lnTo>
                  <a:lnTo>
                    <a:pt x="43" y="195"/>
                  </a:lnTo>
                  <a:lnTo>
                    <a:pt x="26" y="207"/>
                  </a:lnTo>
                  <a:lnTo>
                    <a:pt x="34" y="214"/>
                  </a:lnTo>
                  <a:lnTo>
                    <a:pt x="43" y="221"/>
                  </a:lnTo>
                  <a:lnTo>
                    <a:pt x="50" y="231"/>
                  </a:lnTo>
                  <a:lnTo>
                    <a:pt x="55" y="240"/>
                  </a:lnTo>
                  <a:lnTo>
                    <a:pt x="60" y="250"/>
                  </a:lnTo>
                  <a:lnTo>
                    <a:pt x="62" y="257"/>
                  </a:lnTo>
                  <a:lnTo>
                    <a:pt x="67" y="262"/>
                  </a:lnTo>
                  <a:lnTo>
                    <a:pt x="72" y="265"/>
                  </a:lnTo>
                  <a:lnTo>
                    <a:pt x="82" y="260"/>
                  </a:lnTo>
                  <a:lnTo>
                    <a:pt x="98" y="252"/>
                  </a:lnTo>
                  <a:lnTo>
                    <a:pt x="115" y="248"/>
                  </a:lnTo>
                  <a:lnTo>
                    <a:pt x="125" y="245"/>
                  </a:lnTo>
                  <a:lnTo>
                    <a:pt x="130" y="248"/>
                  </a:lnTo>
                  <a:lnTo>
                    <a:pt x="142" y="255"/>
                  </a:lnTo>
                  <a:lnTo>
                    <a:pt x="156" y="262"/>
                  </a:lnTo>
                  <a:lnTo>
                    <a:pt x="173" y="269"/>
                  </a:lnTo>
                  <a:lnTo>
                    <a:pt x="192" y="279"/>
                  </a:lnTo>
                  <a:lnTo>
                    <a:pt x="209" y="286"/>
                  </a:lnTo>
                  <a:lnTo>
                    <a:pt x="223" y="293"/>
                  </a:lnTo>
                  <a:lnTo>
                    <a:pt x="235" y="298"/>
                  </a:lnTo>
                  <a:lnTo>
                    <a:pt x="230" y="284"/>
                  </a:lnTo>
                  <a:lnTo>
                    <a:pt x="223" y="272"/>
                  </a:lnTo>
                  <a:lnTo>
                    <a:pt x="218" y="265"/>
                  </a:lnTo>
                  <a:lnTo>
                    <a:pt x="211" y="257"/>
                  </a:lnTo>
                  <a:lnTo>
                    <a:pt x="199" y="252"/>
                  </a:lnTo>
                  <a:lnTo>
                    <a:pt x="182" y="245"/>
                  </a:lnTo>
                  <a:lnTo>
                    <a:pt x="163" y="238"/>
                  </a:lnTo>
                  <a:lnTo>
                    <a:pt x="144" y="236"/>
                  </a:lnTo>
                  <a:lnTo>
                    <a:pt x="151" y="236"/>
                  </a:lnTo>
                  <a:lnTo>
                    <a:pt x="158" y="233"/>
                  </a:lnTo>
                  <a:lnTo>
                    <a:pt x="166" y="231"/>
                  </a:lnTo>
                  <a:lnTo>
                    <a:pt x="175" y="231"/>
                  </a:lnTo>
                  <a:lnTo>
                    <a:pt x="185" y="219"/>
                  </a:lnTo>
                  <a:lnTo>
                    <a:pt x="194" y="204"/>
                  </a:lnTo>
                  <a:lnTo>
                    <a:pt x="206" y="190"/>
                  </a:lnTo>
                  <a:lnTo>
                    <a:pt x="216" y="180"/>
                  </a:lnTo>
                  <a:lnTo>
                    <a:pt x="226" y="173"/>
                  </a:lnTo>
                  <a:lnTo>
                    <a:pt x="238" y="166"/>
                  </a:lnTo>
                  <a:lnTo>
                    <a:pt x="245" y="159"/>
                  </a:lnTo>
                  <a:lnTo>
                    <a:pt x="250" y="156"/>
                  </a:lnTo>
                  <a:lnTo>
                    <a:pt x="252" y="152"/>
                  </a:lnTo>
                  <a:lnTo>
                    <a:pt x="254" y="147"/>
                  </a:lnTo>
                  <a:lnTo>
                    <a:pt x="257" y="144"/>
                  </a:lnTo>
                  <a:lnTo>
                    <a:pt x="259" y="142"/>
                  </a:lnTo>
                  <a:lnTo>
                    <a:pt x="262" y="118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8" name="Freeform 364"/>
            <p:cNvSpPr>
              <a:spLocks/>
            </p:cNvSpPr>
            <p:nvPr/>
          </p:nvSpPr>
          <p:spPr bwMode="auto">
            <a:xfrm>
              <a:off x="2767" y="1664"/>
              <a:ext cx="766" cy="523"/>
            </a:xfrm>
            <a:custGeom>
              <a:avLst/>
              <a:gdLst>
                <a:gd name="T0" fmla="*/ 164 w 766"/>
                <a:gd name="T1" fmla="*/ 451 h 523"/>
                <a:gd name="T2" fmla="*/ 159 w 766"/>
                <a:gd name="T3" fmla="*/ 432 h 523"/>
                <a:gd name="T4" fmla="*/ 200 w 766"/>
                <a:gd name="T5" fmla="*/ 389 h 523"/>
                <a:gd name="T6" fmla="*/ 147 w 766"/>
                <a:gd name="T7" fmla="*/ 377 h 523"/>
                <a:gd name="T8" fmla="*/ 176 w 766"/>
                <a:gd name="T9" fmla="*/ 353 h 523"/>
                <a:gd name="T10" fmla="*/ 181 w 766"/>
                <a:gd name="T11" fmla="*/ 324 h 523"/>
                <a:gd name="T12" fmla="*/ 209 w 766"/>
                <a:gd name="T13" fmla="*/ 307 h 523"/>
                <a:gd name="T14" fmla="*/ 173 w 766"/>
                <a:gd name="T15" fmla="*/ 317 h 523"/>
                <a:gd name="T16" fmla="*/ 140 w 766"/>
                <a:gd name="T17" fmla="*/ 300 h 523"/>
                <a:gd name="T18" fmla="*/ 109 w 766"/>
                <a:gd name="T19" fmla="*/ 295 h 523"/>
                <a:gd name="T20" fmla="*/ 22 w 766"/>
                <a:gd name="T21" fmla="*/ 336 h 523"/>
                <a:gd name="T22" fmla="*/ 17 w 766"/>
                <a:gd name="T23" fmla="*/ 324 h 523"/>
                <a:gd name="T24" fmla="*/ 73 w 766"/>
                <a:gd name="T25" fmla="*/ 281 h 523"/>
                <a:gd name="T26" fmla="*/ 82 w 766"/>
                <a:gd name="T27" fmla="*/ 254 h 523"/>
                <a:gd name="T28" fmla="*/ 97 w 766"/>
                <a:gd name="T29" fmla="*/ 242 h 523"/>
                <a:gd name="T30" fmla="*/ 77 w 766"/>
                <a:gd name="T31" fmla="*/ 233 h 523"/>
                <a:gd name="T32" fmla="*/ 70 w 766"/>
                <a:gd name="T33" fmla="*/ 158 h 523"/>
                <a:gd name="T34" fmla="*/ 75 w 766"/>
                <a:gd name="T35" fmla="*/ 125 h 523"/>
                <a:gd name="T36" fmla="*/ 106 w 766"/>
                <a:gd name="T37" fmla="*/ 50 h 523"/>
                <a:gd name="T38" fmla="*/ 145 w 766"/>
                <a:gd name="T39" fmla="*/ 24 h 523"/>
                <a:gd name="T40" fmla="*/ 166 w 766"/>
                <a:gd name="T41" fmla="*/ 12 h 523"/>
                <a:gd name="T42" fmla="*/ 181 w 766"/>
                <a:gd name="T43" fmla="*/ 40 h 523"/>
                <a:gd name="T44" fmla="*/ 118 w 766"/>
                <a:gd name="T45" fmla="*/ 76 h 523"/>
                <a:gd name="T46" fmla="*/ 113 w 766"/>
                <a:gd name="T47" fmla="*/ 108 h 523"/>
                <a:gd name="T48" fmla="*/ 97 w 766"/>
                <a:gd name="T49" fmla="*/ 151 h 523"/>
                <a:gd name="T50" fmla="*/ 111 w 766"/>
                <a:gd name="T51" fmla="*/ 168 h 523"/>
                <a:gd name="T52" fmla="*/ 118 w 766"/>
                <a:gd name="T53" fmla="*/ 218 h 523"/>
                <a:gd name="T54" fmla="*/ 128 w 766"/>
                <a:gd name="T55" fmla="*/ 247 h 523"/>
                <a:gd name="T56" fmla="*/ 133 w 766"/>
                <a:gd name="T57" fmla="*/ 276 h 523"/>
                <a:gd name="T58" fmla="*/ 277 w 766"/>
                <a:gd name="T59" fmla="*/ 305 h 523"/>
                <a:gd name="T60" fmla="*/ 341 w 766"/>
                <a:gd name="T61" fmla="*/ 305 h 523"/>
                <a:gd name="T62" fmla="*/ 373 w 766"/>
                <a:gd name="T63" fmla="*/ 302 h 523"/>
                <a:gd name="T64" fmla="*/ 430 w 766"/>
                <a:gd name="T65" fmla="*/ 312 h 523"/>
                <a:gd name="T66" fmla="*/ 543 w 766"/>
                <a:gd name="T67" fmla="*/ 293 h 523"/>
                <a:gd name="T68" fmla="*/ 637 w 766"/>
                <a:gd name="T69" fmla="*/ 295 h 523"/>
                <a:gd name="T70" fmla="*/ 702 w 766"/>
                <a:gd name="T71" fmla="*/ 326 h 523"/>
                <a:gd name="T72" fmla="*/ 764 w 766"/>
                <a:gd name="T73" fmla="*/ 384 h 523"/>
                <a:gd name="T74" fmla="*/ 706 w 766"/>
                <a:gd name="T75" fmla="*/ 372 h 523"/>
                <a:gd name="T76" fmla="*/ 670 w 766"/>
                <a:gd name="T77" fmla="*/ 367 h 523"/>
                <a:gd name="T78" fmla="*/ 610 w 766"/>
                <a:gd name="T79" fmla="*/ 329 h 523"/>
                <a:gd name="T80" fmla="*/ 536 w 766"/>
                <a:gd name="T81" fmla="*/ 322 h 523"/>
                <a:gd name="T82" fmla="*/ 469 w 766"/>
                <a:gd name="T83" fmla="*/ 329 h 523"/>
                <a:gd name="T84" fmla="*/ 414 w 766"/>
                <a:gd name="T85" fmla="*/ 362 h 523"/>
                <a:gd name="T86" fmla="*/ 269 w 766"/>
                <a:gd name="T87" fmla="*/ 372 h 523"/>
                <a:gd name="T88" fmla="*/ 293 w 766"/>
                <a:gd name="T89" fmla="*/ 418 h 523"/>
                <a:gd name="T90" fmla="*/ 214 w 766"/>
                <a:gd name="T91" fmla="*/ 427 h 523"/>
                <a:gd name="T92" fmla="*/ 248 w 766"/>
                <a:gd name="T93" fmla="*/ 444 h 523"/>
                <a:gd name="T94" fmla="*/ 269 w 766"/>
                <a:gd name="T95" fmla="*/ 463 h 523"/>
                <a:gd name="T96" fmla="*/ 248 w 766"/>
                <a:gd name="T97" fmla="*/ 480 h 523"/>
                <a:gd name="T98" fmla="*/ 329 w 766"/>
                <a:gd name="T99" fmla="*/ 475 h 523"/>
                <a:gd name="T100" fmla="*/ 315 w 766"/>
                <a:gd name="T101" fmla="*/ 454 h 523"/>
                <a:gd name="T102" fmla="*/ 363 w 766"/>
                <a:gd name="T103" fmla="*/ 449 h 523"/>
                <a:gd name="T104" fmla="*/ 418 w 766"/>
                <a:gd name="T105" fmla="*/ 454 h 523"/>
                <a:gd name="T106" fmla="*/ 399 w 766"/>
                <a:gd name="T107" fmla="*/ 485 h 523"/>
                <a:gd name="T108" fmla="*/ 325 w 766"/>
                <a:gd name="T109" fmla="*/ 499 h 523"/>
                <a:gd name="T110" fmla="*/ 241 w 766"/>
                <a:gd name="T111" fmla="*/ 511 h 523"/>
                <a:gd name="T112" fmla="*/ 178 w 766"/>
                <a:gd name="T113" fmla="*/ 504 h 5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6"/>
                <a:gd name="T172" fmla="*/ 0 h 523"/>
                <a:gd name="T173" fmla="*/ 766 w 766"/>
                <a:gd name="T174" fmla="*/ 523 h 5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6" h="523">
                  <a:moveTo>
                    <a:pt x="142" y="516"/>
                  </a:moveTo>
                  <a:lnTo>
                    <a:pt x="145" y="507"/>
                  </a:lnTo>
                  <a:lnTo>
                    <a:pt x="154" y="490"/>
                  </a:lnTo>
                  <a:lnTo>
                    <a:pt x="161" y="471"/>
                  </a:lnTo>
                  <a:lnTo>
                    <a:pt x="171" y="456"/>
                  </a:lnTo>
                  <a:lnTo>
                    <a:pt x="169" y="456"/>
                  </a:lnTo>
                  <a:lnTo>
                    <a:pt x="164" y="451"/>
                  </a:lnTo>
                  <a:lnTo>
                    <a:pt x="159" y="449"/>
                  </a:lnTo>
                  <a:lnTo>
                    <a:pt x="157" y="449"/>
                  </a:lnTo>
                  <a:lnTo>
                    <a:pt x="154" y="447"/>
                  </a:lnTo>
                  <a:lnTo>
                    <a:pt x="154" y="439"/>
                  </a:lnTo>
                  <a:lnTo>
                    <a:pt x="157" y="435"/>
                  </a:lnTo>
                  <a:lnTo>
                    <a:pt x="157" y="432"/>
                  </a:lnTo>
                  <a:lnTo>
                    <a:pt x="159" y="432"/>
                  </a:lnTo>
                  <a:lnTo>
                    <a:pt x="164" y="432"/>
                  </a:lnTo>
                  <a:lnTo>
                    <a:pt x="169" y="432"/>
                  </a:lnTo>
                  <a:lnTo>
                    <a:pt x="173" y="432"/>
                  </a:lnTo>
                  <a:lnTo>
                    <a:pt x="178" y="420"/>
                  </a:lnTo>
                  <a:lnTo>
                    <a:pt x="183" y="408"/>
                  </a:lnTo>
                  <a:lnTo>
                    <a:pt x="193" y="399"/>
                  </a:lnTo>
                  <a:lnTo>
                    <a:pt x="200" y="389"/>
                  </a:lnTo>
                  <a:lnTo>
                    <a:pt x="200" y="384"/>
                  </a:lnTo>
                  <a:lnTo>
                    <a:pt x="197" y="377"/>
                  </a:lnTo>
                  <a:lnTo>
                    <a:pt x="193" y="372"/>
                  </a:lnTo>
                  <a:lnTo>
                    <a:pt x="190" y="367"/>
                  </a:lnTo>
                  <a:lnTo>
                    <a:pt x="181" y="367"/>
                  </a:lnTo>
                  <a:lnTo>
                    <a:pt x="164" y="370"/>
                  </a:lnTo>
                  <a:lnTo>
                    <a:pt x="147" y="377"/>
                  </a:lnTo>
                  <a:lnTo>
                    <a:pt x="135" y="382"/>
                  </a:lnTo>
                  <a:lnTo>
                    <a:pt x="130" y="370"/>
                  </a:lnTo>
                  <a:lnTo>
                    <a:pt x="137" y="362"/>
                  </a:lnTo>
                  <a:lnTo>
                    <a:pt x="147" y="358"/>
                  </a:lnTo>
                  <a:lnTo>
                    <a:pt x="157" y="355"/>
                  </a:lnTo>
                  <a:lnTo>
                    <a:pt x="166" y="353"/>
                  </a:lnTo>
                  <a:lnTo>
                    <a:pt x="176" y="353"/>
                  </a:lnTo>
                  <a:lnTo>
                    <a:pt x="185" y="355"/>
                  </a:lnTo>
                  <a:lnTo>
                    <a:pt x="195" y="355"/>
                  </a:lnTo>
                  <a:lnTo>
                    <a:pt x="205" y="358"/>
                  </a:lnTo>
                  <a:lnTo>
                    <a:pt x="207" y="348"/>
                  </a:lnTo>
                  <a:lnTo>
                    <a:pt x="190" y="343"/>
                  </a:lnTo>
                  <a:lnTo>
                    <a:pt x="183" y="334"/>
                  </a:lnTo>
                  <a:lnTo>
                    <a:pt x="181" y="324"/>
                  </a:lnTo>
                  <a:lnTo>
                    <a:pt x="181" y="319"/>
                  </a:lnTo>
                  <a:lnTo>
                    <a:pt x="183" y="314"/>
                  </a:lnTo>
                  <a:lnTo>
                    <a:pt x="188" y="310"/>
                  </a:lnTo>
                  <a:lnTo>
                    <a:pt x="197" y="307"/>
                  </a:lnTo>
                  <a:lnTo>
                    <a:pt x="209" y="312"/>
                  </a:lnTo>
                  <a:lnTo>
                    <a:pt x="209" y="310"/>
                  </a:lnTo>
                  <a:lnTo>
                    <a:pt x="209" y="307"/>
                  </a:lnTo>
                  <a:lnTo>
                    <a:pt x="209" y="302"/>
                  </a:lnTo>
                  <a:lnTo>
                    <a:pt x="207" y="300"/>
                  </a:lnTo>
                  <a:lnTo>
                    <a:pt x="202" y="298"/>
                  </a:lnTo>
                  <a:lnTo>
                    <a:pt x="195" y="298"/>
                  </a:lnTo>
                  <a:lnTo>
                    <a:pt x="185" y="298"/>
                  </a:lnTo>
                  <a:lnTo>
                    <a:pt x="178" y="295"/>
                  </a:lnTo>
                  <a:lnTo>
                    <a:pt x="173" y="317"/>
                  </a:lnTo>
                  <a:lnTo>
                    <a:pt x="164" y="329"/>
                  </a:lnTo>
                  <a:lnTo>
                    <a:pt x="152" y="334"/>
                  </a:lnTo>
                  <a:lnTo>
                    <a:pt x="140" y="336"/>
                  </a:lnTo>
                  <a:lnTo>
                    <a:pt x="130" y="331"/>
                  </a:lnTo>
                  <a:lnTo>
                    <a:pt x="125" y="324"/>
                  </a:lnTo>
                  <a:lnTo>
                    <a:pt x="128" y="312"/>
                  </a:lnTo>
                  <a:lnTo>
                    <a:pt x="140" y="300"/>
                  </a:lnTo>
                  <a:lnTo>
                    <a:pt x="133" y="300"/>
                  </a:lnTo>
                  <a:lnTo>
                    <a:pt x="125" y="302"/>
                  </a:lnTo>
                  <a:lnTo>
                    <a:pt x="118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1" y="298"/>
                  </a:lnTo>
                  <a:lnTo>
                    <a:pt x="109" y="295"/>
                  </a:lnTo>
                  <a:lnTo>
                    <a:pt x="106" y="293"/>
                  </a:lnTo>
                  <a:lnTo>
                    <a:pt x="92" y="298"/>
                  </a:lnTo>
                  <a:lnTo>
                    <a:pt x="77" y="302"/>
                  </a:lnTo>
                  <a:lnTo>
                    <a:pt x="63" y="310"/>
                  </a:lnTo>
                  <a:lnTo>
                    <a:pt x="49" y="317"/>
                  </a:lnTo>
                  <a:lnTo>
                    <a:pt x="34" y="326"/>
                  </a:lnTo>
                  <a:lnTo>
                    <a:pt x="22" y="336"/>
                  </a:lnTo>
                  <a:lnTo>
                    <a:pt x="10" y="343"/>
                  </a:lnTo>
                  <a:lnTo>
                    <a:pt x="0" y="350"/>
                  </a:lnTo>
                  <a:lnTo>
                    <a:pt x="0" y="346"/>
                  </a:lnTo>
                  <a:lnTo>
                    <a:pt x="3" y="343"/>
                  </a:lnTo>
                  <a:lnTo>
                    <a:pt x="3" y="338"/>
                  </a:lnTo>
                  <a:lnTo>
                    <a:pt x="3" y="336"/>
                  </a:lnTo>
                  <a:lnTo>
                    <a:pt x="17" y="324"/>
                  </a:lnTo>
                  <a:lnTo>
                    <a:pt x="39" y="310"/>
                  </a:lnTo>
                  <a:lnTo>
                    <a:pt x="58" y="298"/>
                  </a:lnTo>
                  <a:lnTo>
                    <a:pt x="73" y="288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3" y="281"/>
                  </a:lnTo>
                  <a:lnTo>
                    <a:pt x="85" y="281"/>
                  </a:lnTo>
                  <a:lnTo>
                    <a:pt x="87" y="276"/>
                  </a:lnTo>
                  <a:lnTo>
                    <a:pt x="85" y="271"/>
                  </a:lnTo>
                  <a:lnTo>
                    <a:pt x="80" y="266"/>
                  </a:lnTo>
                  <a:lnTo>
                    <a:pt x="75" y="262"/>
                  </a:lnTo>
                  <a:lnTo>
                    <a:pt x="80" y="259"/>
                  </a:lnTo>
                  <a:lnTo>
                    <a:pt x="82" y="254"/>
                  </a:lnTo>
                  <a:lnTo>
                    <a:pt x="87" y="249"/>
                  </a:lnTo>
                  <a:lnTo>
                    <a:pt x="87" y="247"/>
                  </a:lnTo>
                  <a:lnTo>
                    <a:pt x="92" y="245"/>
                  </a:lnTo>
                  <a:lnTo>
                    <a:pt x="94" y="245"/>
                  </a:lnTo>
                  <a:lnTo>
                    <a:pt x="97" y="242"/>
                  </a:lnTo>
                  <a:lnTo>
                    <a:pt x="94" y="240"/>
                  </a:lnTo>
                  <a:lnTo>
                    <a:pt x="94" y="237"/>
                  </a:lnTo>
                  <a:lnTo>
                    <a:pt x="92" y="237"/>
                  </a:lnTo>
                  <a:lnTo>
                    <a:pt x="89" y="235"/>
                  </a:lnTo>
                  <a:lnTo>
                    <a:pt x="87" y="235"/>
                  </a:lnTo>
                  <a:lnTo>
                    <a:pt x="82" y="233"/>
                  </a:lnTo>
                  <a:lnTo>
                    <a:pt x="77" y="233"/>
                  </a:lnTo>
                  <a:lnTo>
                    <a:pt x="73" y="230"/>
                  </a:lnTo>
                  <a:lnTo>
                    <a:pt x="70" y="223"/>
                  </a:lnTo>
                  <a:lnTo>
                    <a:pt x="68" y="213"/>
                  </a:lnTo>
                  <a:lnTo>
                    <a:pt x="68" y="201"/>
                  </a:lnTo>
                  <a:lnTo>
                    <a:pt x="68" y="187"/>
                  </a:lnTo>
                  <a:lnTo>
                    <a:pt x="68" y="170"/>
                  </a:lnTo>
                  <a:lnTo>
                    <a:pt x="70" y="158"/>
                  </a:lnTo>
                  <a:lnTo>
                    <a:pt x="73" y="153"/>
                  </a:lnTo>
                  <a:lnTo>
                    <a:pt x="73" y="149"/>
                  </a:lnTo>
                  <a:lnTo>
                    <a:pt x="70" y="144"/>
                  </a:lnTo>
                  <a:lnTo>
                    <a:pt x="68" y="139"/>
                  </a:lnTo>
                  <a:lnTo>
                    <a:pt x="68" y="137"/>
                  </a:lnTo>
                  <a:lnTo>
                    <a:pt x="70" y="132"/>
                  </a:lnTo>
                  <a:lnTo>
                    <a:pt x="75" y="125"/>
                  </a:lnTo>
                  <a:lnTo>
                    <a:pt x="77" y="117"/>
                  </a:lnTo>
                  <a:lnTo>
                    <a:pt x="80" y="115"/>
                  </a:lnTo>
                  <a:lnTo>
                    <a:pt x="82" y="98"/>
                  </a:lnTo>
                  <a:lnTo>
                    <a:pt x="89" y="79"/>
                  </a:lnTo>
                  <a:lnTo>
                    <a:pt x="94" y="64"/>
                  </a:lnTo>
                  <a:lnTo>
                    <a:pt x="101" y="55"/>
                  </a:lnTo>
                  <a:lnTo>
                    <a:pt x="106" y="50"/>
                  </a:lnTo>
                  <a:lnTo>
                    <a:pt x="116" y="48"/>
                  </a:lnTo>
                  <a:lnTo>
                    <a:pt x="125" y="43"/>
                  </a:lnTo>
                  <a:lnTo>
                    <a:pt x="135" y="40"/>
                  </a:lnTo>
                  <a:lnTo>
                    <a:pt x="135" y="28"/>
                  </a:lnTo>
                  <a:lnTo>
                    <a:pt x="137" y="26"/>
                  </a:lnTo>
                  <a:lnTo>
                    <a:pt x="140" y="26"/>
                  </a:lnTo>
                  <a:lnTo>
                    <a:pt x="145" y="24"/>
                  </a:lnTo>
                  <a:lnTo>
                    <a:pt x="147" y="24"/>
                  </a:lnTo>
                  <a:lnTo>
                    <a:pt x="147" y="19"/>
                  </a:lnTo>
                  <a:lnTo>
                    <a:pt x="145" y="12"/>
                  </a:lnTo>
                  <a:lnTo>
                    <a:pt x="145" y="7"/>
                  </a:lnTo>
                  <a:lnTo>
                    <a:pt x="142" y="0"/>
                  </a:lnTo>
                  <a:lnTo>
                    <a:pt x="154" y="0"/>
                  </a:lnTo>
                  <a:lnTo>
                    <a:pt x="166" y="12"/>
                  </a:lnTo>
                  <a:lnTo>
                    <a:pt x="176" y="24"/>
                  </a:lnTo>
                  <a:lnTo>
                    <a:pt x="183" y="31"/>
                  </a:lnTo>
                  <a:lnTo>
                    <a:pt x="185" y="33"/>
                  </a:lnTo>
                  <a:lnTo>
                    <a:pt x="193" y="33"/>
                  </a:lnTo>
                  <a:lnTo>
                    <a:pt x="197" y="36"/>
                  </a:lnTo>
                  <a:lnTo>
                    <a:pt x="200" y="38"/>
                  </a:lnTo>
                  <a:lnTo>
                    <a:pt x="181" y="40"/>
                  </a:lnTo>
                  <a:lnTo>
                    <a:pt x="164" y="45"/>
                  </a:lnTo>
                  <a:lnTo>
                    <a:pt x="149" y="55"/>
                  </a:lnTo>
                  <a:lnTo>
                    <a:pt x="140" y="62"/>
                  </a:lnTo>
                  <a:lnTo>
                    <a:pt x="125" y="62"/>
                  </a:lnTo>
                  <a:lnTo>
                    <a:pt x="125" y="64"/>
                  </a:lnTo>
                  <a:lnTo>
                    <a:pt x="121" y="69"/>
                  </a:lnTo>
                  <a:lnTo>
                    <a:pt x="118" y="76"/>
                  </a:lnTo>
                  <a:lnTo>
                    <a:pt x="116" y="81"/>
                  </a:lnTo>
                  <a:lnTo>
                    <a:pt x="118" y="81"/>
                  </a:lnTo>
                  <a:lnTo>
                    <a:pt x="121" y="81"/>
                  </a:lnTo>
                  <a:lnTo>
                    <a:pt x="123" y="84"/>
                  </a:lnTo>
                  <a:lnTo>
                    <a:pt x="123" y="86"/>
                  </a:lnTo>
                  <a:lnTo>
                    <a:pt x="118" y="96"/>
                  </a:lnTo>
                  <a:lnTo>
                    <a:pt x="113" y="108"/>
                  </a:lnTo>
                  <a:lnTo>
                    <a:pt x="109" y="120"/>
                  </a:lnTo>
                  <a:lnTo>
                    <a:pt x="106" y="129"/>
                  </a:lnTo>
                  <a:lnTo>
                    <a:pt x="101" y="132"/>
                  </a:lnTo>
                  <a:lnTo>
                    <a:pt x="99" y="134"/>
                  </a:lnTo>
                  <a:lnTo>
                    <a:pt x="94" y="137"/>
                  </a:lnTo>
                  <a:lnTo>
                    <a:pt x="97" y="151"/>
                  </a:lnTo>
                  <a:lnTo>
                    <a:pt x="106" y="149"/>
                  </a:lnTo>
                  <a:lnTo>
                    <a:pt x="99" y="156"/>
                  </a:lnTo>
                  <a:lnTo>
                    <a:pt x="99" y="158"/>
                  </a:lnTo>
                  <a:lnTo>
                    <a:pt x="101" y="161"/>
                  </a:lnTo>
                  <a:lnTo>
                    <a:pt x="101" y="165"/>
                  </a:lnTo>
                  <a:lnTo>
                    <a:pt x="104" y="170"/>
                  </a:lnTo>
                  <a:lnTo>
                    <a:pt x="111" y="168"/>
                  </a:lnTo>
                  <a:lnTo>
                    <a:pt x="113" y="175"/>
                  </a:lnTo>
                  <a:lnTo>
                    <a:pt x="116" y="185"/>
                  </a:lnTo>
                  <a:lnTo>
                    <a:pt x="121" y="194"/>
                  </a:lnTo>
                  <a:lnTo>
                    <a:pt x="123" y="204"/>
                  </a:lnTo>
                  <a:lnTo>
                    <a:pt x="123" y="211"/>
                  </a:lnTo>
                  <a:lnTo>
                    <a:pt x="123" y="216"/>
                  </a:lnTo>
                  <a:lnTo>
                    <a:pt x="118" y="218"/>
                  </a:lnTo>
                  <a:lnTo>
                    <a:pt x="116" y="221"/>
                  </a:lnTo>
                  <a:lnTo>
                    <a:pt x="116" y="228"/>
                  </a:lnTo>
                  <a:lnTo>
                    <a:pt x="116" y="235"/>
                  </a:lnTo>
                  <a:lnTo>
                    <a:pt x="116" y="242"/>
                  </a:lnTo>
                  <a:lnTo>
                    <a:pt x="113" y="249"/>
                  </a:lnTo>
                  <a:lnTo>
                    <a:pt x="121" y="249"/>
                  </a:lnTo>
                  <a:lnTo>
                    <a:pt x="128" y="247"/>
                  </a:lnTo>
                  <a:lnTo>
                    <a:pt x="135" y="245"/>
                  </a:lnTo>
                  <a:lnTo>
                    <a:pt x="142" y="242"/>
                  </a:lnTo>
                  <a:lnTo>
                    <a:pt x="133" y="257"/>
                  </a:lnTo>
                  <a:lnTo>
                    <a:pt x="121" y="269"/>
                  </a:lnTo>
                  <a:lnTo>
                    <a:pt x="113" y="276"/>
                  </a:lnTo>
                  <a:lnTo>
                    <a:pt x="111" y="281"/>
                  </a:lnTo>
                  <a:lnTo>
                    <a:pt x="133" y="276"/>
                  </a:lnTo>
                  <a:lnTo>
                    <a:pt x="154" y="274"/>
                  </a:lnTo>
                  <a:lnTo>
                    <a:pt x="178" y="276"/>
                  </a:lnTo>
                  <a:lnTo>
                    <a:pt x="205" y="278"/>
                  </a:lnTo>
                  <a:lnTo>
                    <a:pt x="226" y="283"/>
                  </a:lnTo>
                  <a:lnTo>
                    <a:pt x="248" y="290"/>
                  </a:lnTo>
                  <a:lnTo>
                    <a:pt x="265" y="298"/>
                  </a:lnTo>
                  <a:lnTo>
                    <a:pt x="277" y="305"/>
                  </a:lnTo>
                  <a:lnTo>
                    <a:pt x="277" y="302"/>
                  </a:lnTo>
                  <a:lnTo>
                    <a:pt x="279" y="300"/>
                  </a:lnTo>
                  <a:lnTo>
                    <a:pt x="284" y="298"/>
                  </a:lnTo>
                  <a:lnTo>
                    <a:pt x="286" y="293"/>
                  </a:lnTo>
                  <a:lnTo>
                    <a:pt x="301" y="298"/>
                  </a:lnTo>
                  <a:lnTo>
                    <a:pt x="322" y="302"/>
                  </a:lnTo>
                  <a:lnTo>
                    <a:pt x="341" y="305"/>
                  </a:lnTo>
                  <a:lnTo>
                    <a:pt x="356" y="312"/>
                  </a:lnTo>
                  <a:lnTo>
                    <a:pt x="353" y="310"/>
                  </a:lnTo>
                  <a:lnTo>
                    <a:pt x="353" y="307"/>
                  </a:lnTo>
                  <a:lnTo>
                    <a:pt x="351" y="302"/>
                  </a:lnTo>
                  <a:lnTo>
                    <a:pt x="351" y="300"/>
                  </a:lnTo>
                  <a:lnTo>
                    <a:pt x="361" y="300"/>
                  </a:lnTo>
                  <a:lnTo>
                    <a:pt x="373" y="302"/>
                  </a:lnTo>
                  <a:lnTo>
                    <a:pt x="385" y="305"/>
                  </a:lnTo>
                  <a:lnTo>
                    <a:pt x="392" y="307"/>
                  </a:lnTo>
                  <a:lnTo>
                    <a:pt x="394" y="317"/>
                  </a:lnTo>
                  <a:lnTo>
                    <a:pt x="399" y="322"/>
                  </a:lnTo>
                  <a:lnTo>
                    <a:pt x="404" y="322"/>
                  </a:lnTo>
                  <a:lnTo>
                    <a:pt x="411" y="322"/>
                  </a:lnTo>
                  <a:lnTo>
                    <a:pt x="430" y="312"/>
                  </a:lnTo>
                  <a:lnTo>
                    <a:pt x="445" y="307"/>
                  </a:lnTo>
                  <a:lnTo>
                    <a:pt x="459" y="302"/>
                  </a:lnTo>
                  <a:lnTo>
                    <a:pt x="474" y="300"/>
                  </a:lnTo>
                  <a:lnTo>
                    <a:pt x="490" y="295"/>
                  </a:lnTo>
                  <a:lnTo>
                    <a:pt x="510" y="295"/>
                  </a:lnTo>
                  <a:lnTo>
                    <a:pt x="526" y="293"/>
                  </a:lnTo>
                  <a:lnTo>
                    <a:pt x="543" y="293"/>
                  </a:lnTo>
                  <a:lnTo>
                    <a:pt x="562" y="295"/>
                  </a:lnTo>
                  <a:lnTo>
                    <a:pt x="558" y="286"/>
                  </a:lnTo>
                  <a:lnTo>
                    <a:pt x="567" y="281"/>
                  </a:lnTo>
                  <a:lnTo>
                    <a:pt x="582" y="281"/>
                  </a:lnTo>
                  <a:lnTo>
                    <a:pt x="598" y="283"/>
                  </a:lnTo>
                  <a:lnTo>
                    <a:pt x="618" y="288"/>
                  </a:lnTo>
                  <a:lnTo>
                    <a:pt x="637" y="295"/>
                  </a:lnTo>
                  <a:lnTo>
                    <a:pt x="654" y="302"/>
                  </a:lnTo>
                  <a:lnTo>
                    <a:pt x="668" y="314"/>
                  </a:lnTo>
                  <a:lnTo>
                    <a:pt x="680" y="326"/>
                  </a:lnTo>
                  <a:lnTo>
                    <a:pt x="690" y="326"/>
                  </a:lnTo>
                  <a:lnTo>
                    <a:pt x="694" y="326"/>
                  </a:lnTo>
                  <a:lnTo>
                    <a:pt x="699" y="326"/>
                  </a:lnTo>
                  <a:lnTo>
                    <a:pt x="702" y="326"/>
                  </a:lnTo>
                  <a:lnTo>
                    <a:pt x="706" y="326"/>
                  </a:lnTo>
                  <a:lnTo>
                    <a:pt x="718" y="334"/>
                  </a:lnTo>
                  <a:lnTo>
                    <a:pt x="738" y="348"/>
                  </a:lnTo>
                  <a:lnTo>
                    <a:pt x="754" y="362"/>
                  </a:lnTo>
                  <a:lnTo>
                    <a:pt x="766" y="372"/>
                  </a:lnTo>
                  <a:lnTo>
                    <a:pt x="766" y="379"/>
                  </a:lnTo>
                  <a:lnTo>
                    <a:pt x="764" y="384"/>
                  </a:lnTo>
                  <a:lnTo>
                    <a:pt x="764" y="391"/>
                  </a:lnTo>
                  <a:lnTo>
                    <a:pt x="762" y="396"/>
                  </a:lnTo>
                  <a:lnTo>
                    <a:pt x="754" y="386"/>
                  </a:lnTo>
                  <a:lnTo>
                    <a:pt x="742" y="374"/>
                  </a:lnTo>
                  <a:lnTo>
                    <a:pt x="726" y="365"/>
                  </a:lnTo>
                  <a:lnTo>
                    <a:pt x="706" y="362"/>
                  </a:lnTo>
                  <a:lnTo>
                    <a:pt x="706" y="372"/>
                  </a:lnTo>
                  <a:lnTo>
                    <a:pt x="697" y="360"/>
                  </a:lnTo>
                  <a:lnTo>
                    <a:pt x="682" y="346"/>
                  </a:lnTo>
                  <a:lnTo>
                    <a:pt x="666" y="338"/>
                  </a:lnTo>
                  <a:lnTo>
                    <a:pt x="649" y="334"/>
                  </a:lnTo>
                  <a:lnTo>
                    <a:pt x="656" y="343"/>
                  </a:lnTo>
                  <a:lnTo>
                    <a:pt x="666" y="355"/>
                  </a:lnTo>
                  <a:lnTo>
                    <a:pt x="670" y="367"/>
                  </a:lnTo>
                  <a:lnTo>
                    <a:pt x="673" y="377"/>
                  </a:lnTo>
                  <a:lnTo>
                    <a:pt x="666" y="367"/>
                  </a:lnTo>
                  <a:lnTo>
                    <a:pt x="654" y="353"/>
                  </a:lnTo>
                  <a:lnTo>
                    <a:pt x="642" y="341"/>
                  </a:lnTo>
                  <a:lnTo>
                    <a:pt x="627" y="334"/>
                  </a:lnTo>
                  <a:lnTo>
                    <a:pt x="620" y="331"/>
                  </a:lnTo>
                  <a:lnTo>
                    <a:pt x="610" y="329"/>
                  </a:lnTo>
                  <a:lnTo>
                    <a:pt x="598" y="326"/>
                  </a:lnTo>
                  <a:lnTo>
                    <a:pt x="586" y="324"/>
                  </a:lnTo>
                  <a:lnTo>
                    <a:pt x="574" y="322"/>
                  </a:lnTo>
                  <a:lnTo>
                    <a:pt x="565" y="322"/>
                  </a:lnTo>
                  <a:lnTo>
                    <a:pt x="553" y="322"/>
                  </a:lnTo>
                  <a:lnTo>
                    <a:pt x="546" y="322"/>
                  </a:lnTo>
                  <a:lnTo>
                    <a:pt x="536" y="322"/>
                  </a:lnTo>
                  <a:lnTo>
                    <a:pt x="526" y="324"/>
                  </a:lnTo>
                  <a:lnTo>
                    <a:pt x="514" y="324"/>
                  </a:lnTo>
                  <a:lnTo>
                    <a:pt x="505" y="324"/>
                  </a:lnTo>
                  <a:lnTo>
                    <a:pt x="493" y="324"/>
                  </a:lnTo>
                  <a:lnTo>
                    <a:pt x="483" y="326"/>
                  </a:lnTo>
                  <a:lnTo>
                    <a:pt x="474" y="326"/>
                  </a:lnTo>
                  <a:lnTo>
                    <a:pt x="469" y="329"/>
                  </a:lnTo>
                  <a:lnTo>
                    <a:pt x="469" y="334"/>
                  </a:lnTo>
                  <a:lnTo>
                    <a:pt x="471" y="338"/>
                  </a:lnTo>
                  <a:lnTo>
                    <a:pt x="471" y="346"/>
                  </a:lnTo>
                  <a:lnTo>
                    <a:pt x="471" y="350"/>
                  </a:lnTo>
                  <a:lnTo>
                    <a:pt x="452" y="355"/>
                  </a:lnTo>
                  <a:lnTo>
                    <a:pt x="433" y="360"/>
                  </a:lnTo>
                  <a:lnTo>
                    <a:pt x="414" y="362"/>
                  </a:lnTo>
                  <a:lnTo>
                    <a:pt x="394" y="362"/>
                  </a:lnTo>
                  <a:lnTo>
                    <a:pt x="373" y="362"/>
                  </a:lnTo>
                  <a:lnTo>
                    <a:pt x="351" y="362"/>
                  </a:lnTo>
                  <a:lnTo>
                    <a:pt x="327" y="358"/>
                  </a:lnTo>
                  <a:lnTo>
                    <a:pt x="303" y="353"/>
                  </a:lnTo>
                  <a:lnTo>
                    <a:pt x="289" y="360"/>
                  </a:lnTo>
                  <a:lnTo>
                    <a:pt x="269" y="372"/>
                  </a:lnTo>
                  <a:lnTo>
                    <a:pt x="253" y="386"/>
                  </a:lnTo>
                  <a:lnTo>
                    <a:pt x="241" y="401"/>
                  </a:lnTo>
                  <a:lnTo>
                    <a:pt x="257" y="403"/>
                  </a:lnTo>
                  <a:lnTo>
                    <a:pt x="277" y="406"/>
                  </a:lnTo>
                  <a:lnTo>
                    <a:pt x="291" y="411"/>
                  </a:lnTo>
                  <a:lnTo>
                    <a:pt x="296" y="415"/>
                  </a:lnTo>
                  <a:lnTo>
                    <a:pt x="293" y="418"/>
                  </a:lnTo>
                  <a:lnTo>
                    <a:pt x="284" y="420"/>
                  </a:lnTo>
                  <a:lnTo>
                    <a:pt x="272" y="423"/>
                  </a:lnTo>
                  <a:lnTo>
                    <a:pt x="260" y="423"/>
                  </a:lnTo>
                  <a:lnTo>
                    <a:pt x="245" y="423"/>
                  </a:lnTo>
                  <a:lnTo>
                    <a:pt x="231" y="425"/>
                  </a:lnTo>
                  <a:lnTo>
                    <a:pt x="221" y="425"/>
                  </a:lnTo>
                  <a:lnTo>
                    <a:pt x="214" y="427"/>
                  </a:lnTo>
                  <a:lnTo>
                    <a:pt x="209" y="432"/>
                  </a:lnTo>
                  <a:lnTo>
                    <a:pt x="207" y="437"/>
                  </a:lnTo>
                  <a:lnTo>
                    <a:pt x="207" y="442"/>
                  </a:lnTo>
                  <a:lnTo>
                    <a:pt x="207" y="447"/>
                  </a:lnTo>
                  <a:lnTo>
                    <a:pt x="219" y="447"/>
                  </a:lnTo>
                  <a:lnTo>
                    <a:pt x="233" y="444"/>
                  </a:lnTo>
                  <a:lnTo>
                    <a:pt x="248" y="444"/>
                  </a:lnTo>
                  <a:lnTo>
                    <a:pt x="262" y="444"/>
                  </a:lnTo>
                  <a:lnTo>
                    <a:pt x="274" y="444"/>
                  </a:lnTo>
                  <a:lnTo>
                    <a:pt x="286" y="444"/>
                  </a:lnTo>
                  <a:lnTo>
                    <a:pt x="293" y="447"/>
                  </a:lnTo>
                  <a:lnTo>
                    <a:pt x="296" y="451"/>
                  </a:lnTo>
                  <a:lnTo>
                    <a:pt x="289" y="459"/>
                  </a:lnTo>
                  <a:lnTo>
                    <a:pt x="269" y="463"/>
                  </a:lnTo>
                  <a:lnTo>
                    <a:pt x="248" y="466"/>
                  </a:lnTo>
                  <a:lnTo>
                    <a:pt x="233" y="468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8"/>
                  </a:lnTo>
                  <a:lnTo>
                    <a:pt x="241" y="480"/>
                  </a:lnTo>
                  <a:lnTo>
                    <a:pt x="248" y="480"/>
                  </a:lnTo>
                  <a:lnTo>
                    <a:pt x="260" y="480"/>
                  </a:lnTo>
                  <a:lnTo>
                    <a:pt x="274" y="480"/>
                  </a:lnTo>
                  <a:lnTo>
                    <a:pt x="289" y="480"/>
                  </a:lnTo>
                  <a:lnTo>
                    <a:pt x="303" y="480"/>
                  </a:lnTo>
                  <a:lnTo>
                    <a:pt x="315" y="478"/>
                  </a:lnTo>
                  <a:lnTo>
                    <a:pt x="325" y="478"/>
                  </a:lnTo>
                  <a:lnTo>
                    <a:pt x="329" y="475"/>
                  </a:lnTo>
                  <a:lnTo>
                    <a:pt x="334" y="473"/>
                  </a:lnTo>
                  <a:lnTo>
                    <a:pt x="337" y="468"/>
                  </a:lnTo>
                  <a:lnTo>
                    <a:pt x="337" y="463"/>
                  </a:lnTo>
                  <a:lnTo>
                    <a:pt x="334" y="461"/>
                  </a:lnTo>
                  <a:lnTo>
                    <a:pt x="327" y="461"/>
                  </a:lnTo>
                  <a:lnTo>
                    <a:pt x="322" y="456"/>
                  </a:lnTo>
                  <a:lnTo>
                    <a:pt x="315" y="454"/>
                  </a:lnTo>
                  <a:lnTo>
                    <a:pt x="313" y="454"/>
                  </a:lnTo>
                  <a:lnTo>
                    <a:pt x="315" y="451"/>
                  </a:lnTo>
                  <a:lnTo>
                    <a:pt x="322" y="449"/>
                  </a:lnTo>
                  <a:lnTo>
                    <a:pt x="329" y="447"/>
                  </a:lnTo>
                  <a:lnTo>
                    <a:pt x="339" y="447"/>
                  </a:lnTo>
                  <a:lnTo>
                    <a:pt x="351" y="447"/>
                  </a:lnTo>
                  <a:lnTo>
                    <a:pt x="363" y="449"/>
                  </a:lnTo>
                  <a:lnTo>
                    <a:pt x="373" y="451"/>
                  </a:lnTo>
                  <a:lnTo>
                    <a:pt x="377" y="454"/>
                  </a:lnTo>
                  <a:lnTo>
                    <a:pt x="385" y="456"/>
                  </a:lnTo>
                  <a:lnTo>
                    <a:pt x="397" y="456"/>
                  </a:lnTo>
                  <a:lnTo>
                    <a:pt x="406" y="456"/>
                  </a:lnTo>
                  <a:lnTo>
                    <a:pt x="414" y="454"/>
                  </a:lnTo>
                  <a:lnTo>
                    <a:pt x="418" y="454"/>
                  </a:lnTo>
                  <a:lnTo>
                    <a:pt x="426" y="454"/>
                  </a:lnTo>
                  <a:lnTo>
                    <a:pt x="428" y="456"/>
                  </a:lnTo>
                  <a:lnTo>
                    <a:pt x="428" y="461"/>
                  </a:lnTo>
                  <a:lnTo>
                    <a:pt x="426" y="468"/>
                  </a:lnTo>
                  <a:lnTo>
                    <a:pt x="418" y="475"/>
                  </a:lnTo>
                  <a:lnTo>
                    <a:pt x="409" y="483"/>
                  </a:lnTo>
                  <a:lnTo>
                    <a:pt x="399" y="485"/>
                  </a:lnTo>
                  <a:lnTo>
                    <a:pt x="387" y="485"/>
                  </a:lnTo>
                  <a:lnTo>
                    <a:pt x="375" y="485"/>
                  </a:lnTo>
                  <a:lnTo>
                    <a:pt x="361" y="487"/>
                  </a:lnTo>
                  <a:lnTo>
                    <a:pt x="349" y="490"/>
                  </a:lnTo>
                  <a:lnTo>
                    <a:pt x="341" y="492"/>
                  </a:lnTo>
                  <a:lnTo>
                    <a:pt x="334" y="495"/>
                  </a:lnTo>
                  <a:lnTo>
                    <a:pt x="325" y="499"/>
                  </a:lnTo>
                  <a:lnTo>
                    <a:pt x="315" y="504"/>
                  </a:lnTo>
                  <a:lnTo>
                    <a:pt x="303" y="507"/>
                  </a:lnTo>
                  <a:lnTo>
                    <a:pt x="291" y="511"/>
                  </a:lnTo>
                  <a:lnTo>
                    <a:pt x="281" y="514"/>
                  </a:lnTo>
                  <a:lnTo>
                    <a:pt x="272" y="514"/>
                  </a:lnTo>
                  <a:lnTo>
                    <a:pt x="255" y="511"/>
                  </a:lnTo>
                  <a:lnTo>
                    <a:pt x="241" y="511"/>
                  </a:lnTo>
                  <a:lnTo>
                    <a:pt x="229" y="511"/>
                  </a:lnTo>
                  <a:lnTo>
                    <a:pt x="219" y="509"/>
                  </a:lnTo>
                  <a:lnTo>
                    <a:pt x="212" y="507"/>
                  </a:lnTo>
                  <a:lnTo>
                    <a:pt x="200" y="502"/>
                  </a:lnTo>
                  <a:lnTo>
                    <a:pt x="188" y="499"/>
                  </a:lnTo>
                  <a:lnTo>
                    <a:pt x="176" y="497"/>
                  </a:lnTo>
                  <a:lnTo>
                    <a:pt x="178" y="504"/>
                  </a:lnTo>
                  <a:lnTo>
                    <a:pt x="185" y="511"/>
                  </a:lnTo>
                  <a:lnTo>
                    <a:pt x="190" y="519"/>
                  </a:lnTo>
                  <a:lnTo>
                    <a:pt x="195" y="523"/>
                  </a:lnTo>
                  <a:lnTo>
                    <a:pt x="142" y="516"/>
                  </a:lnTo>
                  <a:close/>
                </a:path>
              </a:pathLst>
            </a:custGeom>
            <a:gradFill rotWithShape="0">
              <a:gsLst>
                <a:gs pos="0">
                  <a:srgbClr val="CC6600"/>
                </a:gs>
                <a:gs pos="5000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79" name="Freeform 365"/>
            <p:cNvSpPr>
              <a:spLocks/>
            </p:cNvSpPr>
            <p:nvPr/>
          </p:nvSpPr>
          <p:spPr bwMode="auto">
            <a:xfrm>
              <a:off x="3173" y="1671"/>
              <a:ext cx="248" cy="315"/>
            </a:xfrm>
            <a:custGeom>
              <a:avLst/>
              <a:gdLst>
                <a:gd name="T0" fmla="*/ 41 w 248"/>
                <a:gd name="T1" fmla="*/ 281 h 315"/>
                <a:gd name="T2" fmla="*/ 96 w 248"/>
                <a:gd name="T3" fmla="*/ 259 h 315"/>
                <a:gd name="T4" fmla="*/ 125 w 248"/>
                <a:gd name="T5" fmla="*/ 245 h 315"/>
                <a:gd name="T6" fmla="*/ 147 w 248"/>
                <a:gd name="T7" fmla="*/ 242 h 315"/>
                <a:gd name="T8" fmla="*/ 202 w 248"/>
                <a:gd name="T9" fmla="*/ 228 h 315"/>
                <a:gd name="T10" fmla="*/ 216 w 248"/>
                <a:gd name="T11" fmla="*/ 197 h 315"/>
                <a:gd name="T12" fmla="*/ 200 w 248"/>
                <a:gd name="T13" fmla="*/ 185 h 315"/>
                <a:gd name="T14" fmla="*/ 202 w 248"/>
                <a:gd name="T15" fmla="*/ 175 h 315"/>
                <a:gd name="T16" fmla="*/ 207 w 248"/>
                <a:gd name="T17" fmla="*/ 166 h 315"/>
                <a:gd name="T18" fmla="*/ 207 w 248"/>
                <a:gd name="T19" fmla="*/ 156 h 315"/>
                <a:gd name="T20" fmla="*/ 238 w 248"/>
                <a:gd name="T21" fmla="*/ 154 h 315"/>
                <a:gd name="T22" fmla="*/ 245 w 248"/>
                <a:gd name="T23" fmla="*/ 108 h 315"/>
                <a:gd name="T24" fmla="*/ 228 w 248"/>
                <a:gd name="T25" fmla="*/ 110 h 315"/>
                <a:gd name="T26" fmla="*/ 231 w 248"/>
                <a:gd name="T27" fmla="*/ 91 h 315"/>
                <a:gd name="T28" fmla="*/ 238 w 248"/>
                <a:gd name="T29" fmla="*/ 79 h 315"/>
                <a:gd name="T30" fmla="*/ 202 w 248"/>
                <a:gd name="T31" fmla="*/ 53 h 315"/>
                <a:gd name="T32" fmla="*/ 214 w 248"/>
                <a:gd name="T33" fmla="*/ 72 h 315"/>
                <a:gd name="T34" fmla="*/ 185 w 248"/>
                <a:gd name="T35" fmla="*/ 79 h 315"/>
                <a:gd name="T36" fmla="*/ 185 w 248"/>
                <a:gd name="T37" fmla="*/ 105 h 315"/>
                <a:gd name="T38" fmla="*/ 195 w 248"/>
                <a:gd name="T39" fmla="*/ 127 h 315"/>
                <a:gd name="T40" fmla="*/ 152 w 248"/>
                <a:gd name="T41" fmla="*/ 168 h 315"/>
                <a:gd name="T42" fmla="*/ 123 w 248"/>
                <a:gd name="T43" fmla="*/ 178 h 315"/>
                <a:gd name="T44" fmla="*/ 132 w 248"/>
                <a:gd name="T45" fmla="*/ 194 h 315"/>
                <a:gd name="T46" fmla="*/ 125 w 248"/>
                <a:gd name="T47" fmla="*/ 202 h 315"/>
                <a:gd name="T48" fmla="*/ 82 w 248"/>
                <a:gd name="T49" fmla="*/ 180 h 315"/>
                <a:gd name="T50" fmla="*/ 70 w 248"/>
                <a:gd name="T51" fmla="*/ 182 h 315"/>
                <a:gd name="T52" fmla="*/ 63 w 248"/>
                <a:gd name="T53" fmla="*/ 175 h 315"/>
                <a:gd name="T54" fmla="*/ 60 w 248"/>
                <a:gd name="T55" fmla="*/ 163 h 315"/>
                <a:gd name="T56" fmla="*/ 46 w 248"/>
                <a:gd name="T57" fmla="*/ 166 h 315"/>
                <a:gd name="T58" fmla="*/ 77 w 248"/>
                <a:gd name="T59" fmla="*/ 93 h 315"/>
                <a:gd name="T60" fmla="*/ 132 w 248"/>
                <a:gd name="T61" fmla="*/ 36 h 315"/>
                <a:gd name="T62" fmla="*/ 135 w 248"/>
                <a:gd name="T63" fmla="*/ 9 h 315"/>
                <a:gd name="T64" fmla="*/ 75 w 248"/>
                <a:gd name="T65" fmla="*/ 7 h 315"/>
                <a:gd name="T66" fmla="*/ 128 w 248"/>
                <a:gd name="T67" fmla="*/ 14 h 315"/>
                <a:gd name="T68" fmla="*/ 128 w 248"/>
                <a:gd name="T69" fmla="*/ 24 h 315"/>
                <a:gd name="T70" fmla="*/ 108 w 248"/>
                <a:gd name="T71" fmla="*/ 24 h 315"/>
                <a:gd name="T72" fmla="*/ 84 w 248"/>
                <a:gd name="T73" fmla="*/ 45 h 315"/>
                <a:gd name="T74" fmla="*/ 53 w 248"/>
                <a:gd name="T75" fmla="*/ 33 h 315"/>
                <a:gd name="T76" fmla="*/ 65 w 248"/>
                <a:gd name="T77" fmla="*/ 50 h 315"/>
                <a:gd name="T78" fmla="*/ 68 w 248"/>
                <a:gd name="T79" fmla="*/ 72 h 315"/>
                <a:gd name="T80" fmla="*/ 48 w 248"/>
                <a:gd name="T81" fmla="*/ 69 h 315"/>
                <a:gd name="T82" fmla="*/ 56 w 248"/>
                <a:gd name="T83" fmla="*/ 84 h 315"/>
                <a:gd name="T84" fmla="*/ 48 w 248"/>
                <a:gd name="T85" fmla="*/ 101 h 315"/>
                <a:gd name="T86" fmla="*/ 46 w 248"/>
                <a:gd name="T87" fmla="*/ 108 h 315"/>
                <a:gd name="T88" fmla="*/ 3 w 248"/>
                <a:gd name="T89" fmla="*/ 108 h 315"/>
                <a:gd name="T90" fmla="*/ 8 w 248"/>
                <a:gd name="T91" fmla="*/ 132 h 315"/>
                <a:gd name="T92" fmla="*/ 17 w 248"/>
                <a:gd name="T93" fmla="*/ 151 h 315"/>
                <a:gd name="T94" fmla="*/ 58 w 248"/>
                <a:gd name="T95" fmla="*/ 202 h 315"/>
                <a:gd name="T96" fmla="*/ 82 w 248"/>
                <a:gd name="T97" fmla="*/ 226 h 315"/>
                <a:gd name="T98" fmla="*/ 58 w 248"/>
                <a:gd name="T99" fmla="*/ 240 h 315"/>
                <a:gd name="T100" fmla="*/ 15 w 248"/>
                <a:gd name="T101" fmla="*/ 300 h 31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48"/>
                <a:gd name="T154" fmla="*/ 0 h 315"/>
                <a:gd name="T155" fmla="*/ 248 w 248"/>
                <a:gd name="T156" fmla="*/ 315 h 31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48" h="315">
                  <a:moveTo>
                    <a:pt x="24" y="305"/>
                  </a:moveTo>
                  <a:lnTo>
                    <a:pt x="20" y="298"/>
                  </a:lnTo>
                  <a:lnTo>
                    <a:pt x="29" y="288"/>
                  </a:lnTo>
                  <a:lnTo>
                    <a:pt x="41" y="281"/>
                  </a:lnTo>
                  <a:lnTo>
                    <a:pt x="53" y="274"/>
                  </a:lnTo>
                  <a:lnTo>
                    <a:pt x="68" y="269"/>
                  </a:lnTo>
                  <a:lnTo>
                    <a:pt x="82" y="262"/>
                  </a:lnTo>
                  <a:lnTo>
                    <a:pt x="96" y="259"/>
                  </a:lnTo>
                  <a:lnTo>
                    <a:pt x="111" y="257"/>
                  </a:lnTo>
                  <a:lnTo>
                    <a:pt x="123" y="255"/>
                  </a:lnTo>
                  <a:lnTo>
                    <a:pt x="123" y="250"/>
                  </a:lnTo>
                  <a:lnTo>
                    <a:pt x="125" y="245"/>
                  </a:lnTo>
                  <a:lnTo>
                    <a:pt x="125" y="238"/>
                  </a:lnTo>
                  <a:lnTo>
                    <a:pt x="128" y="233"/>
                  </a:lnTo>
                  <a:lnTo>
                    <a:pt x="137" y="240"/>
                  </a:lnTo>
                  <a:lnTo>
                    <a:pt x="147" y="242"/>
                  </a:lnTo>
                  <a:lnTo>
                    <a:pt x="159" y="245"/>
                  </a:lnTo>
                  <a:lnTo>
                    <a:pt x="173" y="245"/>
                  </a:lnTo>
                  <a:lnTo>
                    <a:pt x="188" y="240"/>
                  </a:lnTo>
                  <a:lnTo>
                    <a:pt x="202" y="228"/>
                  </a:lnTo>
                  <a:lnTo>
                    <a:pt x="214" y="216"/>
                  </a:lnTo>
                  <a:lnTo>
                    <a:pt x="219" y="209"/>
                  </a:lnTo>
                  <a:lnTo>
                    <a:pt x="219" y="204"/>
                  </a:lnTo>
                  <a:lnTo>
                    <a:pt x="216" y="197"/>
                  </a:lnTo>
                  <a:lnTo>
                    <a:pt x="212" y="192"/>
                  </a:lnTo>
                  <a:lnTo>
                    <a:pt x="207" y="190"/>
                  </a:lnTo>
                  <a:lnTo>
                    <a:pt x="204" y="187"/>
                  </a:lnTo>
                  <a:lnTo>
                    <a:pt x="200" y="185"/>
                  </a:lnTo>
                  <a:lnTo>
                    <a:pt x="197" y="182"/>
                  </a:lnTo>
                  <a:lnTo>
                    <a:pt x="197" y="180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7" y="173"/>
                  </a:lnTo>
                  <a:lnTo>
                    <a:pt x="209" y="173"/>
                  </a:lnTo>
                  <a:lnTo>
                    <a:pt x="209" y="168"/>
                  </a:lnTo>
                  <a:lnTo>
                    <a:pt x="207" y="166"/>
                  </a:lnTo>
                  <a:lnTo>
                    <a:pt x="202" y="161"/>
                  </a:lnTo>
                  <a:lnTo>
                    <a:pt x="195" y="158"/>
                  </a:lnTo>
                  <a:lnTo>
                    <a:pt x="200" y="154"/>
                  </a:lnTo>
                  <a:lnTo>
                    <a:pt x="207" y="156"/>
                  </a:lnTo>
                  <a:lnTo>
                    <a:pt x="214" y="161"/>
                  </a:lnTo>
                  <a:lnTo>
                    <a:pt x="221" y="166"/>
                  </a:lnTo>
                  <a:lnTo>
                    <a:pt x="231" y="170"/>
                  </a:lnTo>
                  <a:lnTo>
                    <a:pt x="238" y="154"/>
                  </a:lnTo>
                  <a:lnTo>
                    <a:pt x="243" y="137"/>
                  </a:lnTo>
                  <a:lnTo>
                    <a:pt x="248" y="120"/>
                  </a:lnTo>
                  <a:lnTo>
                    <a:pt x="248" y="105"/>
                  </a:lnTo>
                  <a:lnTo>
                    <a:pt x="245" y="108"/>
                  </a:lnTo>
                  <a:lnTo>
                    <a:pt x="240" y="113"/>
                  </a:lnTo>
                  <a:lnTo>
                    <a:pt x="233" y="115"/>
                  </a:lnTo>
                  <a:lnTo>
                    <a:pt x="228" y="118"/>
                  </a:lnTo>
                  <a:lnTo>
                    <a:pt x="228" y="110"/>
                  </a:lnTo>
                  <a:lnTo>
                    <a:pt x="228" y="103"/>
                  </a:lnTo>
                  <a:lnTo>
                    <a:pt x="231" y="96"/>
                  </a:lnTo>
                  <a:lnTo>
                    <a:pt x="236" y="89"/>
                  </a:lnTo>
                  <a:lnTo>
                    <a:pt x="231" y="91"/>
                  </a:lnTo>
                  <a:lnTo>
                    <a:pt x="228" y="89"/>
                  </a:lnTo>
                  <a:lnTo>
                    <a:pt x="231" y="86"/>
                  </a:lnTo>
                  <a:lnTo>
                    <a:pt x="236" y="81"/>
                  </a:lnTo>
                  <a:lnTo>
                    <a:pt x="238" y="79"/>
                  </a:lnTo>
                  <a:lnTo>
                    <a:pt x="243" y="79"/>
                  </a:lnTo>
                  <a:lnTo>
                    <a:pt x="231" y="65"/>
                  </a:lnTo>
                  <a:lnTo>
                    <a:pt x="216" y="57"/>
                  </a:lnTo>
                  <a:lnTo>
                    <a:pt x="202" y="53"/>
                  </a:lnTo>
                  <a:lnTo>
                    <a:pt x="188" y="53"/>
                  </a:lnTo>
                  <a:lnTo>
                    <a:pt x="197" y="57"/>
                  </a:lnTo>
                  <a:lnTo>
                    <a:pt x="207" y="65"/>
                  </a:lnTo>
                  <a:lnTo>
                    <a:pt x="214" y="72"/>
                  </a:lnTo>
                  <a:lnTo>
                    <a:pt x="219" y="79"/>
                  </a:lnTo>
                  <a:lnTo>
                    <a:pt x="209" y="77"/>
                  </a:lnTo>
                  <a:lnTo>
                    <a:pt x="197" y="77"/>
                  </a:lnTo>
                  <a:lnTo>
                    <a:pt x="185" y="79"/>
                  </a:lnTo>
                  <a:lnTo>
                    <a:pt x="173" y="79"/>
                  </a:lnTo>
                  <a:lnTo>
                    <a:pt x="178" y="86"/>
                  </a:lnTo>
                  <a:lnTo>
                    <a:pt x="183" y="96"/>
                  </a:lnTo>
                  <a:lnTo>
                    <a:pt x="185" y="105"/>
                  </a:lnTo>
                  <a:lnTo>
                    <a:pt x="185" y="115"/>
                  </a:lnTo>
                  <a:lnTo>
                    <a:pt x="190" y="101"/>
                  </a:lnTo>
                  <a:lnTo>
                    <a:pt x="195" y="115"/>
                  </a:lnTo>
                  <a:lnTo>
                    <a:pt x="195" y="127"/>
                  </a:lnTo>
                  <a:lnTo>
                    <a:pt x="190" y="139"/>
                  </a:lnTo>
                  <a:lnTo>
                    <a:pt x="183" y="151"/>
                  </a:lnTo>
                  <a:lnTo>
                    <a:pt x="171" y="163"/>
                  </a:lnTo>
                  <a:lnTo>
                    <a:pt x="152" y="168"/>
                  </a:lnTo>
                  <a:lnTo>
                    <a:pt x="135" y="173"/>
                  </a:lnTo>
                  <a:lnTo>
                    <a:pt x="120" y="173"/>
                  </a:lnTo>
                  <a:lnTo>
                    <a:pt x="120" y="175"/>
                  </a:lnTo>
                  <a:lnTo>
                    <a:pt x="123" y="178"/>
                  </a:lnTo>
                  <a:lnTo>
                    <a:pt x="123" y="182"/>
                  </a:lnTo>
                  <a:lnTo>
                    <a:pt x="123" y="185"/>
                  </a:lnTo>
                  <a:lnTo>
                    <a:pt x="125" y="190"/>
                  </a:lnTo>
                  <a:lnTo>
                    <a:pt x="132" y="194"/>
                  </a:lnTo>
                  <a:lnTo>
                    <a:pt x="142" y="199"/>
                  </a:lnTo>
                  <a:lnTo>
                    <a:pt x="149" y="204"/>
                  </a:lnTo>
                  <a:lnTo>
                    <a:pt x="140" y="211"/>
                  </a:lnTo>
                  <a:lnTo>
                    <a:pt x="125" y="202"/>
                  </a:lnTo>
                  <a:lnTo>
                    <a:pt x="106" y="192"/>
                  </a:lnTo>
                  <a:lnTo>
                    <a:pt x="92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77" y="180"/>
                  </a:lnTo>
                  <a:lnTo>
                    <a:pt x="75" y="182"/>
                  </a:lnTo>
                  <a:lnTo>
                    <a:pt x="72" y="182"/>
                  </a:lnTo>
                  <a:lnTo>
                    <a:pt x="70" y="182"/>
                  </a:lnTo>
                  <a:lnTo>
                    <a:pt x="68" y="180"/>
                  </a:lnTo>
                  <a:lnTo>
                    <a:pt x="65" y="180"/>
                  </a:lnTo>
                  <a:lnTo>
                    <a:pt x="63" y="178"/>
                  </a:lnTo>
                  <a:lnTo>
                    <a:pt x="63" y="175"/>
                  </a:lnTo>
                  <a:lnTo>
                    <a:pt x="63" y="173"/>
                  </a:lnTo>
                  <a:lnTo>
                    <a:pt x="63" y="170"/>
                  </a:lnTo>
                  <a:lnTo>
                    <a:pt x="65" y="166"/>
                  </a:lnTo>
                  <a:lnTo>
                    <a:pt x="60" y="163"/>
                  </a:lnTo>
                  <a:lnTo>
                    <a:pt x="58" y="163"/>
                  </a:lnTo>
                  <a:lnTo>
                    <a:pt x="56" y="163"/>
                  </a:lnTo>
                  <a:lnTo>
                    <a:pt x="51" y="166"/>
                  </a:lnTo>
                  <a:lnTo>
                    <a:pt x="46" y="166"/>
                  </a:lnTo>
                  <a:lnTo>
                    <a:pt x="41" y="163"/>
                  </a:lnTo>
                  <a:lnTo>
                    <a:pt x="48" y="139"/>
                  </a:lnTo>
                  <a:lnTo>
                    <a:pt x="60" y="115"/>
                  </a:lnTo>
                  <a:lnTo>
                    <a:pt x="77" y="93"/>
                  </a:lnTo>
                  <a:lnTo>
                    <a:pt x="94" y="77"/>
                  </a:lnTo>
                  <a:lnTo>
                    <a:pt x="108" y="62"/>
                  </a:lnTo>
                  <a:lnTo>
                    <a:pt x="120" y="48"/>
                  </a:lnTo>
                  <a:lnTo>
                    <a:pt x="132" y="36"/>
                  </a:lnTo>
                  <a:lnTo>
                    <a:pt x="140" y="21"/>
                  </a:lnTo>
                  <a:lnTo>
                    <a:pt x="144" y="24"/>
                  </a:lnTo>
                  <a:lnTo>
                    <a:pt x="149" y="14"/>
                  </a:lnTo>
                  <a:lnTo>
                    <a:pt x="135" y="9"/>
                  </a:lnTo>
                  <a:lnTo>
                    <a:pt x="118" y="5"/>
                  </a:lnTo>
                  <a:lnTo>
                    <a:pt x="96" y="2"/>
                  </a:lnTo>
                  <a:lnTo>
                    <a:pt x="80" y="0"/>
                  </a:lnTo>
                  <a:lnTo>
                    <a:pt x="75" y="7"/>
                  </a:lnTo>
                  <a:lnTo>
                    <a:pt x="87" y="7"/>
                  </a:lnTo>
                  <a:lnTo>
                    <a:pt x="101" y="7"/>
                  </a:lnTo>
                  <a:lnTo>
                    <a:pt x="118" y="12"/>
                  </a:lnTo>
                  <a:lnTo>
                    <a:pt x="128" y="14"/>
                  </a:lnTo>
                  <a:lnTo>
                    <a:pt x="128" y="17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5" y="24"/>
                  </a:lnTo>
                  <a:lnTo>
                    <a:pt x="120" y="24"/>
                  </a:lnTo>
                  <a:lnTo>
                    <a:pt x="113" y="24"/>
                  </a:lnTo>
                  <a:lnTo>
                    <a:pt x="108" y="24"/>
                  </a:lnTo>
                  <a:lnTo>
                    <a:pt x="101" y="26"/>
                  </a:lnTo>
                  <a:lnTo>
                    <a:pt x="96" y="31"/>
                  </a:lnTo>
                  <a:lnTo>
                    <a:pt x="89" y="38"/>
                  </a:lnTo>
                  <a:lnTo>
                    <a:pt x="84" y="45"/>
                  </a:lnTo>
                  <a:lnTo>
                    <a:pt x="77" y="43"/>
                  </a:lnTo>
                  <a:lnTo>
                    <a:pt x="70" y="38"/>
                  </a:lnTo>
                  <a:lnTo>
                    <a:pt x="60" y="36"/>
                  </a:lnTo>
                  <a:lnTo>
                    <a:pt x="53" y="33"/>
                  </a:lnTo>
                  <a:lnTo>
                    <a:pt x="44" y="43"/>
                  </a:lnTo>
                  <a:lnTo>
                    <a:pt x="51" y="43"/>
                  </a:lnTo>
                  <a:lnTo>
                    <a:pt x="58" y="45"/>
                  </a:lnTo>
                  <a:lnTo>
                    <a:pt x="65" y="50"/>
                  </a:lnTo>
                  <a:lnTo>
                    <a:pt x="72" y="53"/>
                  </a:lnTo>
                  <a:lnTo>
                    <a:pt x="70" y="57"/>
                  </a:lnTo>
                  <a:lnTo>
                    <a:pt x="70" y="65"/>
                  </a:lnTo>
                  <a:lnTo>
                    <a:pt x="68" y="72"/>
                  </a:lnTo>
                  <a:lnTo>
                    <a:pt x="65" y="77"/>
                  </a:lnTo>
                  <a:lnTo>
                    <a:pt x="60" y="74"/>
                  </a:lnTo>
                  <a:lnTo>
                    <a:pt x="53" y="72"/>
                  </a:lnTo>
                  <a:lnTo>
                    <a:pt x="48" y="69"/>
                  </a:lnTo>
                  <a:lnTo>
                    <a:pt x="46" y="69"/>
                  </a:lnTo>
                  <a:lnTo>
                    <a:pt x="41" y="77"/>
                  </a:lnTo>
                  <a:lnTo>
                    <a:pt x="51" y="79"/>
                  </a:lnTo>
                  <a:lnTo>
                    <a:pt x="56" y="84"/>
                  </a:lnTo>
                  <a:lnTo>
                    <a:pt x="56" y="89"/>
                  </a:lnTo>
                  <a:lnTo>
                    <a:pt x="56" y="93"/>
                  </a:lnTo>
                  <a:lnTo>
                    <a:pt x="53" y="96"/>
                  </a:lnTo>
                  <a:lnTo>
                    <a:pt x="48" y="101"/>
                  </a:lnTo>
                  <a:lnTo>
                    <a:pt x="46" y="103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6" y="108"/>
                  </a:lnTo>
                  <a:lnTo>
                    <a:pt x="46" y="113"/>
                  </a:lnTo>
                  <a:lnTo>
                    <a:pt x="8" y="115"/>
                  </a:lnTo>
                  <a:lnTo>
                    <a:pt x="3" y="108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10" y="134"/>
                  </a:lnTo>
                  <a:lnTo>
                    <a:pt x="10" y="139"/>
                  </a:lnTo>
                  <a:lnTo>
                    <a:pt x="12" y="144"/>
                  </a:lnTo>
                  <a:lnTo>
                    <a:pt x="17" y="151"/>
                  </a:lnTo>
                  <a:lnTo>
                    <a:pt x="22" y="158"/>
                  </a:lnTo>
                  <a:lnTo>
                    <a:pt x="32" y="168"/>
                  </a:lnTo>
                  <a:lnTo>
                    <a:pt x="44" y="182"/>
                  </a:lnTo>
                  <a:lnTo>
                    <a:pt x="58" y="202"/>
                  </a:lnTo>
                  <a:lnTo>
                    <a:pt x="65" y="223"/>
                  </a:lnTo>
                  <a:lnTo>
                    <a:pt x="70" y="223"/>
                  </a:lnTo>
                  <a:lnTo>
                    <a:pt x="77" y="223"/>
                  </a:lnTo>
                  <a:lnTo>
                    <a:pt x="82" y="226"/>
                  </a:lnTo>
                  <a:lnTo>
                    <a:pt x="84" y="230"/>
                  </a:lnTo>
                  <a:lnTo>
                    <a:pt x="77" y="233"/>
                  </a:lnTo>
                  <a:lnTo>
                    <a:pt x="68" y="238"/>
                  </a:lnTo>
                  <a:lnTo>
                    <a:pt x="58" y="240"/>
                  </a:lnTo>
                  <a:lnTo>
                    <a:pt x="48" y="240"/>
                  </a:lnTo>
                  <a:lnTo>
                    <a:pt x="39" y="257"/>
                  </a:lnTo>
                  <a:lnTo>
                    <a:pt x="27" y="281"/>
                  </a:lnTo>
                  <a:lnTo>
                    <a:pt x="15" y="300"/>
                  </a:lnTo>
                  <a:lnTo>
                    <a:pt x="5" y="315"/>
                  </a:lnTo>
                  <a:lnTo>
                    <a:pt x="24" y="305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0" name="Freeform 366"/>
            <p:cNvSpPr>
              <a:spLocks/>
            </p:cNvSpPr>
            <p:nvPr/>
          </p:nvSpPr>
          <p:spPr bwMode="auto">
            <a:xfrm>
              <a:off x="3380" y="1678"/>
              <a:ext cx="117" cy="312"/>
            </a:xfrm>
            <a:custGeom>
              <a:avLst/>
              <a:gdLst>
                <a:gd name="T0" fmla="*/ 117 w 117"/>
                <a:gd name="T1" fmla="*/ 168 h 312"/>
                <a:gd name="T2" fmla="*/ 117 w 117"/>
                <a:gd name="T3" fmla="*/ 161 h 312"/>
                <a:gd name="T4" fmla="*/ 108 w 117"/>
                <a:gd name="T5" fmla="*/ 156 h 312"/>
                <a:gd name="T6" fmla="*/ 98 w 117"/>
                <a:gd name="T7" fmla="*/ 151 h 312"/>
                <a:gd name="T8" fmla="*/ 93 w 117"/>
                <a:gd name="T9" fmla="*/ 142 h 312"/>
                <a:gd name="T10" fmla="*/ 93 w 117"/>
                <a:gd name="T11" fmla="*/ 135 h 312"/>
                <a:gd name="T12" fmla="*/ 101 w 117"/>
                <a:gd name="T13" fmla="*/ 125 h 312"/>
                <a:gd name="T14" fmla="*/ 105 w 117"/>
                <a:gd name="T15" fmla="*/ 101 h 312"/>
                <a:gd name="T16" fmla="*/ 96 w 117"/>
                <a:gd name="T17" fmla="*/ 79 h 312"/>
                <a:gd name="T18" fmla="*/ 77 w 117"/>
                <a:gd name="T19" fmla="*/ 48 h 312"/>
                <a:gd name="T20" fmla="*/ 62 w 117"/>
                <a:gd name="T21" fmla="*/ 36 h 312"/>
                <a:gd name="T22" fmla="*/ 67 w 117"/>
                <a:gd name="T23" fmla="*/ 34 h 312"/>
                <a:gd name="T24" fmla="*/ 65 w 117"/>
                <a:gd name="T25" fmla="*/ 29 h 312"/>
                <a:gd name="T26" fmla="*/ 53 w 117"/>
                <a:gd name="T27" fmla="*/ 24 h 312"/>
                <a:gd name="T28" fmla="*/ 38 w 117"/>
                <a:gd name="T29" fmla="*/ 19 h 312"/>
                <a:gd name="T30" fmla="*/ 48 w 117"/>
                <a:gd name="T31" fmla="*/ 10 h 312"/>
                <a:gd name="T32" fmla="*/ 53 w 117"/>
                <a:gd name="T33" fmla="*/ 0 h 312"/>
                <a:gd name="T34" fmla="*/ 26 w 117"/>
                <a:gd name="T35" fmla="*/ 12 h 312"/>
                <a:gd name="T36" fmla="*/ 0 w 117"/>
                <a:gd name="T37" fmla="*/ 17 h 312"/>
                <a:gd name="T38" fmla="*/ 21 w 117"/>
                <a:gd name="T39" fmla="*/ 34 h 312"/>
                <a:gd name="T40" fmla="*/ 45 w 117"/>
                <a:gd name="T41" fmla="*/ 58 h 312"/>
                <a:gd name="T42" fmla="*/ 67 w 117"/>
                <a:gd name="T43" fmla="*/ 79 h 312"/>
                <a:gd name="T44" fmla="*/ 77 w 117"/>
                <a:gd name="T45" fmla="*/ 98 h 312"/>
                <a:gd name="T46" fmla="*/ 77 w 117"/>
                <a:gd name="T47" fmla="*/ 142 h 312"/>
                <a:gd name="T48" fmla="*/ 65 w 117"/>
                <a:gd name="T49" fmla="*/ 185 h 312"/>
                <a:gd name="T50" fmla="*/ 74 w 117"/>
                <a:gd name="T51" fmla="*/ 197 h 312"/>
                <a:gd name="T52" fmla="*/ 74 w 117"/>
                <a:gd name="T53" fmla="*/ 204 h 312"/>
                <a:gd name="T54" fmla="*/ 67 w 117"/>
                <a:gd name="T55" fmla="*/ 207 h 312"/>
                <a:gd name="T56" fmla="*/ 50 w 117"/>
                <a:gd name="T57" fmla="*/ 209 h 312"/>
                <a:gd name="T58" fmla="*/ 53 w 117"/>
                <a:gd name="T59" fmla="*/ 223 h 312"/>
                <a:gd name="T60" fmla="*/ 53 w 117"/>
                <a:gd name="T61" fmla="*/ 235 h 312"/>
                <a:gd name="T62" fmla="*/ 69 w 117"/>
                <a:gd name="T63" fmla="*/ 274 h 312"/>
                <a:gd name="T64" fmla="*/ 77 w 117"/>
                <a:gd name="T65" fmla="*/ 312 h 312"/>
                <a:gd name="T66" fmla="*/ 81 w 117"/>
                <a:gd name="T67" fmla="*/ 312 h 312"/>
                <a:gd name="T68" fmla="*/ 84 w 117"/>
                <a:gd name="T69" fmla="*/ 312 h 312"/>
                <a:gd name="T70" fmla="*/ 91 w 117"/>
                <a:gd name="T71" fmla="*/ 305 h 312"/>
                <a:gd name="T72" fmla="*/ 96 w 117"/>
                <a:gd name="T73" fmla="*/ 298 h 312"/>
                <a:gd name="T74" fmla="*/ 86 w 117"/>
                <a:gd name="T75" fmla="*/ 276 h 312"/>
                <a:gd name="T76" fmla="*/ 91 w 117"/>
                <a:gd name="T77" fmla="*/ 250 h 312"/>
                <a:gd name="T78" fmla="*/ 98 w 117"/>
                <a:gd name="T79" fmla="*/ 248 h 312"/>
                <a:gd name="T80" fmla="*/ 105 w 117"/>
                <a:gd name="T81" fmla="*/ 245 h 312"/>
                <a:gd name="T82" fmla="*/ 93 w 117"/>
                <a:gd name="T83" fmla="*/ 235 h 312"/>
                <a:gd name="T84" fmla="*/ 86 w 117"/>
                <a:gd name="T85" fmla="*/ 226 h 312"/>
                <a:gd name="T86" fmla="*/ 89 w 117"/>
                <a:gd name="T87" fmla="*/ 214 h 312"/>
                <a:gd name="T88" fmla="*/ 93 w 117"/>
                <a:gd name="T89" fmla="*/ 202 h 312"/>
                <a:gd name="T90" fmla="*/ 105 w 117"/>
                <a:gd name="T91" fmla="*/ 190 h 312"/>
                <a:gd name="T92" fmla="*/ 117 w 117"/>
                <a:gd name="T93" fmla="*/ 173 h 3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7"/>
                <a:gd name="T142" fmla="*/ 0 h 312"/>
                <a:gd name="T143" fmla="*/ 117 w 117"/>
                <a:gd name="T144" fmla="*/ 312 h 3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7" h="312">
                  <a:moveTo>
                    <a:pt x="117" y="173"/>
                  </a:moveTo>
                  <a:lnTo>
                    <a:pt x="117" y="168"/>
                  </a:lnTo>
                  <a:lnTo>
                    <a:pt x="117" y="163"/>
                  </a:lnTo>
                  <a:lnTo>
                    <a:pt x="117" y="161"/>
                  </a:lnTo>
                  <a:lnTo>
                    <a:pt x="115" y="156"/>
                  </a:lnTo>
                  <a:lnTo>
                    <a:pt x="108" y="156"/>
                  </a:lnTo>
                  <a:lnTo>
                    <a:pt x="103" y="154"/>
                  </a:lnTo>
                  <a:lnTo>
                    <a:pt x="98" y="151"/>
                  </a:lnTo>
                  <a:lnTo>
                    <a:pt x="96" y="147"/>
                  </a:lnTo>
                  <a:lnTo>
                    <a:pt x="93" y="142"/>
                  </a:lnTo>
                  <a:lnTo>
                    <a:pt x="93" y="139"/>
                  </a:lnTo>
                  <a:lnTo>
                    <a:pt x="93" y="135"/>
                  </a:lnTo>
                  <a:lnTo>
                    <a:pt x="96" y="132"/>
                  </a:lnTo>
                  <a:lnTo>
                    <a:pt x="101" y="125"/>
                  </a:lnTo>
                  <a:lnTo>
                    <a:pt x="103" y="113"/>
                  </a:lnTo>
                  <a:lnTo>
                    <a:pt x="105" y="101"/>
                  </a:lnTo>
                  <a:lnTo>
                    <a:pt x="103" y="91"/>
                  </a:lnTo>
                  <a:lnTo>
                    <a:pt x="96" y="79"/>
                  </a:lnTo>
                  <a:lnTo>
                    <a:pt x="89" y="62"/>
                  </a:lnTo>
                  <a:lnTo>
                    <a:pt x="77" y="4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5" y="36"/>
                  </a:lnTo>
                  <a:lnTo>
                    <a:pt x="67" y="34"/>
                  </a:lnTo>
                  <a:lnTo>
                    <a:pt x="69" y="34"/>
                  </a:lnTo>
                  <a:lnTo>
                    <a:pt x="65" y="29"/>
                  </a:lnTo>
                  <a:lnTo>
                    <a:pt x="60" y="24"/>
                  </a:lnTo>
                  <a:lnTo>
                    <a:pt x="53" y="24"/>
                  </a:lnTo>
                  <a:lnTo>
                    <a:pt x="43" y="24"/>
                  </a:lnTo>
                  <a:lnTo>
                    <a:pt x="38" y="19"/>
                  </a:lnTo>
                  <a:lnTo>
                    <a:pt x="43" y="14"/>
                  </a:lnTo>
                  <a:lnTo>
                    <a:pt x="48" y="10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26" y="12"/>
                  </a:lnTo>
                  <a:lnTo>
                    <a:pt x="12" y="14"/>
                  </a:lnTo>
                  <a:lnTo>
                    <a:pt x="0" y="17"/>
                  </a:lnTo>
                  <a:lnTo>
                    <a:pt x="9" y="24"/>
                  </a:lnTo>
                  <a:lnTo>
                    <a:pt x="21" y="34"/>
                  </a:lnTo>
                  <a:lnTo>
                    <a:pt x="33" y="46"/>
                  </a:lnTo>
                  <a:lnTo>
                    <a:pt x="45" y="58"/>
                  </a:lnTo>
                  <a:lnTo>
                    <a:pt x="57" y="67"/>
                  </a:lnTo>
                  <a:lnTo>
                    <a:pt x="67" y="79"/>
                  </a:lnTo>
                  <a:lnTo>
                    <a:pt x="74" y="89"/>
                  </a:lnTo>
                  <a:lnTo>
                    <a:pt x="77" y="98"/>
                  </a:lnTo>
                  <a:lnTo>
                    <a:pt x="77" y="120"/>
                  </a:lnTo>
                  <a:lnTo>
                    <a:pt x="77" y="142"/>
                  </a:lnTo>
                  <a:lnTo>
                    <a:pt x="72" y="166"/>
                  </a:lnTo>
                  <a:lnTo>
                    <a:pt x="65" y="185"/>
                  </a:lnTo>
                  <a:lnTo>
                    <a:pt x="69" y="190"/>
                  </a:lnTo>
                  <a:lnTo>
                    <a:pt x="74" y="197"/>
                  </a:lnTo>
                  <a:lnTo>
                    <a:pt x="74" y="202"/>
                  </a:lnTo>
                  <a:lnTo>
                    <a:pt x="74" y="204"/>
                  </a:lnTo>
                  <a:lnTo>
                    <a:pt x="72" y="207"/>
                  </a:lnTo>
                  <a:lnTo>
                    <a:pt x="67" y="207"/>
                  </a:lnTo>
                  <a:lnTo>
                    <a:pt x="60" y="209"/>
                  </a:lnTo>
                  <a:lnTo>
                    <a:pt x="50" y="209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3" y="231"/>
                  </a:lnTo>
                  <a:lnTo>
                    <a:pt x="53" y="235"/>
                  </a:lnTo>
                  <a:lnTo>
                    <a:pt x="62" y="252"/>
                  </a:lnTo>
                  <a:lnTo>
                    <a:pt x="69" y="274"/>
                  </a:lnTo>
                  <a:lnTo>
                    <a:pt x="74" y="296"/>
                  </a:lnTo>
                  <a:lnTo>
                    <a:pt x="77" y="312"/>
                  </a:lnTo>
                  <a:lnTo>
                    <a:pt x="79" y="312"/>
                  </a:lnTo>
                  <a:lnTo>
                    <a:pt x="81" y="312"/>
                  </a:lnTo>
                  <a:lnTo>
                    <a:pt x="84" y="312"/>
                  </a:lnTo>
                  <a:lnTo>
                    <a:pt x="86" y="308"/>
                  </a:lnTo>
                  <a:lnTo>
                    <a:pt x="91" y="305"/>
                  </a:lnTo>
                  <a:lnTo>
                    <a:pt x="93" y="300"/>
                  </a:lnTo>
                  <a:lnTo>
                    <a:pt x="96" y="298"/>
                  </a:lnTo>
                  <a:lnTo>
                    <a:pt x="89" y="288"/>
                  </a:lnTo>
                  <a:lnTo>
                    <a:pt x="86" y="276"/>
                  </a:lnTo>
                  <a:lnTo>
                    <a:pt x="86" y="264"/>
                  </a:lnTo>
                  <a:lnTo>
                    <a:pt x="91" y="250"/>
                  </a:lnTo>
                  <a:lnTo>
                    <a:pt x="93" y="250"/>
                  </a:lnTo>
                  <a:lnTo>
                    <a:pt x="98" y="248"/>
                  </a:lnTo>
                  <a:lnTo>
                    <a:pt x="103" y="245"/>
                  </a:lnTo>
                  <a:lnTo>
                    <a:pt x="105" y="245"/>
                  </a:lnTo>
                  <a:lnTo>
                    <a:pt x="98" y="240"/>
                  </a:lnTo>
                  <a:lnTo>
                    <a:pt x="93" y="235"/>
                  </a:lnTo>
                  <a:lnTo>
                    <a:pt x="89" y="231"/>
                  </a:lnTo>
                  <a:lnTo>
                    <a:pt x="86" y="226"/>
                  </a:lnTo>
                  <a:lnTo>
                    <a:pt x="86" y="221"/>
                  </a:lnTo>
                  <a:lnTo>
                    <a:pt x="89" y="214"/>
                  </a:lnTo>
                  <a:lnTo>
                    <a:pt x="91" y="207"/>
                  </a:lnTo>
                  <a:lnTo>
                    <a:pt x="93" y="202"/>
                  </a:lnTo>
                  <a:lnTo>
                    <a:pt x="98" y="197"/>
                  </a:lnTo>
                  <a:lnTo>
                    <a:pt x="105" y="190"/>
                  </a:lnTo>
                  <a:lnTo>
                    <a:pt x="115" y="180"/>
                  </a:lnTo>
                  <a:lnTo>
                    <a:pt x="117" y="173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50000">
                  <a:srgbClr val="CC6600"/>
                </a:gs>
                <a:gs pos="100000">
                  <a:srgbClr val="5E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1" name="Freeform 367"/>
            <p:cNvSpPr>
              <a:spLocks/>
            </p:cNvSpPr>
            <p:nvPr/>
          </p:nvSpPr>
          <p:spPr bwMode="auto">
            <a:xfrm>
              <a:off x="3142" y="1846"/>
              <a:ext cx="58" cy="118"/>
            </a:xfrm>
            <a:custGeom>
              <a:avLst/>
              <a:gdLst>
                <a:gd name="T0" fmla="*/ 31 w 58"/>
                <a:gd name="T1" fmla="*/ 0 h 118"/>
                <a:gd name="T2" fmla="*/ 39 w 58"/>
                <a:gd name="T3" fmla="*/ 12 h 118"/>
                <a:gd name="T4" fmla="*/ 46 w 58"/>
                <a:gd name="T5" fmla="*/ 29 h 118"/>
                <a:gd name="T6" fmla="*/ 53 w 58"/>
                <a:gd name="T7" fmla="*/ 43 h 118"/>
                <a:gd name="T8" fmla="*/ 58 w 58"/>
                <a:gd name="T9" fmla="*/ 51 h 118"/>
                <a:gd name="T10" fmla="*/ 39 w 58"/>
                <a:gd name="T11" fmla="*/ 46 h 118"/>
                <a:gd name="T12" fmla="*/ 39 w 58"/>
                <a:gd name="T13" fmla="*/ 60 h 118"/>
                <a:gd name="T14" fmla="*/ 36 w 58"/>
                <a:gd name="T15" fmla="*/ 82 h 118"/>
                <a:gd name="T16" fmla="*/ 31 w 58"/>
                <a:gd name="T17" fmla="*/ 106 h 118"/>
                <a:gd name="T18" fmla="*/ 31 w 58"/>
                <a:gd name="T19" fmla="*/ 118 h 118"/>
                <a:gd name="T20" fmla="*/ 29 w 58"/>
                <a:gd name="T21" fmla="*/ 96 h 118"/>
                <a:gd name="T22" fmla="*/ 26 w 58"/>
                <a:gd name="T23" fmla="*/ 70 h 118"/>
                <a:gd name="T24" fmla="*/ 24 w 58"/>
                <a:gd name="T25" fmla="*/ 46 h 118"/>
                <a:gd name="T26" fmla="*/ 24 w 58"/>
                <a:gd name="T27" fmla="*/ 31 h 118"/>
                <a:gd name="T28" fmla="*/ 22 w 58"/>
                <a:gd name="T29" fmla="*/ 36 h 118"/>
                <a:gd name="T30" fmla="*/ 17 w 58"/>
                <a:gd name="T31" fmla="*/ 46 h 118"/>
                <a:gd name="T32" fmla="*/ 12 w 58"/>
                <a:gd name="T33" fmla="*/ 55 h 118"/>
                <a:gd name="T34" fmla="*/ 7 w 58"/>
                <a:gd name="T35" fmla="*/ 63 h 118"/>
                <a:gd name="T36" fmla="*/ 5 w 58"/>
                <a:gd name="T37" fmla="*/ 65 h 118"/>
                <a:gd name="T38" fmla="*/ 5 w 58"/>
                <a:gd name="T39" fmla="*/ 67 h 118"/>
                <a:gd name="T40" fmla="*/ 5 w 58"/>
                <a:gd name="T41" fmla="*/ 65 h 118"/>
                <a:gd name="T42" fmla="*/ 5 w 58"/>
                <a:gd name="T43" fmla="*/ 65 h 118"/>
                <a:gd name="T44" fmla="*/ 0 w 58"/>
                <a:gd name="T45" fmla="*/ 51 h 118"/>
                <a:gd name="T46" fmla="*/ 10 w 58"/>
                <a:gd name="T47" fmla="*/ 36 h 118"/>
                <a:gd name="T48" fmla="*/ 17 w 58"/>
                <a:gd name="T49" fmla="*/ 22 h 118"/>
                <a:gd name="T50" fmla="*/ 24 w 58"/>
                <a:gd name="T51" fmla="*/ 7 h 118"/>
                <a:gd name="T52" fmla="*/ 31 w 58"/>
                <a:gd name="T53" fmla="*/ 0 h 1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"/>
                <a:gd name="T82" fmla="*/ 0 h 118"/>
                <a:gd name="T83" fmla="*/ 58 w 58"/>
                <a:gd name="T84" fmla="*/ 118 h 11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" h="118">
                  <a:moveTo>
                    <a:pt x="31" y="0"/>
                  </a:moveTo>
                  <a:lnTo>
                    <a:pt x="39" y="12"/>
                  </a:lnTo>
                  <a:lnTo>
                    <a:pt x="46" y="29"/>
                  </a:lnTo>
                  <a:lnTo>
                    <a:pt x="53" y="43"/>
                  </a:lnTo>
                  <a:lnTo>
                    <a:pt x="58" y="51"/>
                  </a:lnTo>
                  <a:lnTo>
                    <a:pt x="39" y="46"/>
                  </a:lnTo>
                  <a:lnTo>
                    <a:pt x="39" y="60"/>
                  </a:lnTo>
                  <a:lnTo>
                    <a:pt x="36" y="82"/>
                  </a:lnTo>
                  <a:lnTo>
                    <a:pt x="31" y="106"/>
                  </a:lnTo>
                  <a:lnTo>
                    <a:pt x="31" y="118"/>
                  </a:lnTo>
                  <a:lnTo>
                    <a:pt x="29" y="96"/>
                  </a:lnTo>
                  <a:lnTo>
                    <a:pt x="26" y="70"/>
                  </a:lnTo>
                  <a:lnTo>
                    <a:pt x="24" y="46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46"/>
                  </a:lnTo>
                  <a:lnTo>
                    <a:pt x="12" y="55"/>
                  </a:lnTo>
                  <a:lnTo>
                    <a:pt x="7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0" y="51"/>
                  </a:lnTo>
                  <a:lnTo>
                    <a:pt x="10" y="36"/>
                  </a:lnTo>
                  <a:lnTo>
                    <a:pt x="17" y="22"/>
                  </a:lnTo>
                  <a:lnTo>
                    <a:pt x="24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2" name="Freeform 368"/>
            <p:cNvSpPr>
              <a:spLocks/>
            </p:cNvSpPr>
            <p:nvPr/>
          </p:nvSpPr>
          <p:spPr bwMode="auto">
            <a:xfrm>
              <a:off x="3190" y="1904"/>
              <a:ext cx="15" cy="43"/>
            </a:xfrm>
            <a:custGeom>
              <a:avLst/>
              <a:gdLst>
                <a:gd name="T0" fmla="*/ 10 w 15"/>
                <a:gd name="T1" fmla="*/ 0 h 43"/>
                <a:gd name="T2" fmla="*/ 7 w 15"/>
                <a:gd name="T3" fmla="*/ 7 h 43"/>
                <a:gd name="T4" fmla="*/ 3 w 15"/>
                <a:gd name="T5" fmla="*/ 17 h 43"/>
                <a:gd name="T6" fmla="*/ 0 w 15"/>
                <a:gd name="T7" fmla="*/ 29 h 43"/>
                <a:gd name="T8" fmla="*/ 0 w 15"/>
                <a:gd name="T9" fmla="*/ 43 h 43"/>
                <a:gd name="T10" fmla="*/ 3 w 15"/>
                <a:gd name="T11" fmla="*/ 38 h 43"/>
                <a:gd name="T12" fmla="*/ 5 w 15"/>
                <a:gd name="T13" fmla="*/ 29 h 43"/>
                <a:gd name="T14" fmla="*/ 10 w 15"/>
                <a:gd name="T15" fmla="*/ 17 h 43"/>
                <a:gd name="T16" fmla="*/ 15 w 15"/>
                <a:gd name="T17" fmla="*/ 9 h 43"/>
                <a:gd name="T18" fmla="*/ 10 w 15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43"/>
                <a:gd name="T32" fmla="*/ 15 w 15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43">
                  <a:moveTo>
                    <a:pt x="10" y="0"/>
                  </a:moveTo>
                  <a:lnTo>
                    <a:pt x="7" y="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15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3" name="Freeform 369"/>
            <p:cNvSpPr>
              <a:spLocks/>
            </p:cNvSpPr>
            <p:nvPr/>
          </p:nvSpPr>
          <p:spPr bwMode="auto">
            <a:xfrm>
              <a:off x="3137" y="2048"/>
              <a:ext cx="125" cy="46"/>
            </a:xfrm>
            <a:custGeom>
              <a:avLst/>
              <a:gdLst>
                <a:gd name="T0" fmla="*/ 65 w 125"/>
                <a:gd name="T1" fmla="*/ 10 h 46"/>
                <a:gd name="T2" fmla="*/ 65 w 125"/>
                <a:gd name="T3" fmla="*/ 10 h 46"/>
                <a:gd name="T4" fmla="*/ 68 w 125"/>
                <a:gd name="T5" fmla="*/ 7 h 46"/>
                <a:gd name="T6" fmla="*/ 72 w 125"/>
                <a:gd name="T7" fmla="*/ 5 h 46"/>
                <a:gd name="T8" fmla="*/ 77 w 125"/>
                <a:gd name="T9" fmla="*/ 5 h 46"/>
                <a:gd name="T10" fmla="*/ 87 w 125"/>
                <a:gd name="T11" fmla="*/ 10 h 46"/>
                <a:gd name="T12" fmla="*/ 104 w 125"/>
                <a:gd name="T13" fmla="*/ 15 h 46"/>
                <a:gd name="T14" fmla="*/ 118 w 125"/>
                <a:gd name="T15" fmla="*/ 22 h 46"/>
                <a:gd name="T16" fmla="*/ 125 w 125"/>
                <a:gd name="T17" fmla="*/ 29 h 46"/>
                <a:gd name="T18" fmla="*/ 125 w 125"/>
                <a:gd name="T19" fmla="*/ 34 h 46"/>
                <a:gd name="T20" fmla="*/ 123 w 125"/>
                <a:gd name="T21" fmla="*/ 39 h 46"/>
                <a:gd name="T22" fmla="*/ 118 w 125"/>
                <a:gd name="T23" fmla="*/ 41 h 46"/>
                <a:gd name="T24" fmla="*/ 113 w 125"/>
                <a:gd name="T25" fmla="*/ 43 h 46"/>
                <a:gd name="T26" fmla="*/ 99 w 125"/>
                <a:gd name="T27" fmla="*/ 46 h 46"/>
                <a:gd name="T28" fmla="*/ 82 w 125"/>
                <a:gd name="T29" fmla="*/ 46 h 46"/>
                <a:gd name="T30" fmla="*/ 68 w 125"/>
                <a:gd name="T31" fmla="*/ 43 h 46"/>
                <a:gd name="T32" fmla="*/ 60 w 125"/>
                <a:gd name="T33" fmla="*/ 39 h 46"/>
                <a:gd name="T34" fmla="*/ 60 w 125"/>
                <a:gd name="T35" fmla="*/ 31 h 46"/>
                <a:gd name="T36" fmla="*/ 60 w 125"/>
                <a:gd name="T37" fmla="*/ 27 h 46"/>
                <a:gd name="T38" fmla="*/ 60 w 125"/>
                <a:gd name="T39" fmla="*/ 22 h 46"/>
                <a:gd name="T40" fmla="*/ 60 w 125"/>
                <a:gd name="T41" fmla="*/ 19 h 46"/>
                <a:gd name="T42" fmla="*/ 58 w 125"/>
                <a:gd name="T43" fmla="*/ 19 h 46"/>
                <a:gd name="T44" fmla="*/ 53 w 125"/>
                <a:gd name="T45" fmla="*/ 22 h 46"/>
                <a:gd name="T46" fmla="*/ 48 w 125"/>
                <a:gd name="T47" fmla="*/ 27 h 46"/>
                <a:gd name="T48" fmla="*/ 39 w 125"/>
                <a:gd name="T49" fmla="*/ 27 h 46"/>
                <a:gd name="T50" fmla="*/ 24 w 125"/>
                <a:gd name="T51" fmla="*/ 24 h 46"/>
                <a:gd name="T52" fmla="*/ 12 w 125"/>
                <a:gd name="T53" fmla="*/ 19 h 46"/>
                <a:gd name="T54" fmla="*/ 3 w 125"/>
                <a:gd name="T55" fmla="*/ 15 h 46"/>
                <a:gd name="T56" fmla="*/ 0 w 125"/>
                <a:gd name="T57" fmla="*/ 10 h 46"/>
                <a:gd name="T58" fmla="*/ 10 w 125"/>
                <a:gd name="T59" fmla="*/ 2 h 46"/>
                <a:gd name="T60" fmla="*/ 27 w 125"/>
                <a:gd name="T61" fmla="*/ 0 h 46"/>
                <a:gd name="T62" fmla="*/ 48 w 125"/>
                <a:gd name="T63" fmla="*/ 2 h 46"/>
                <a:gd name="T64" fmla="*/ 65 w 125"/>
                <a:gd name="T65" fmla="*/ 10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"/>
                <a:gd name="T100" fmla="*/ 0 h 46"/>
                <a:gd name="T101" fmla="*/ 125 w 125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" h="46">
                  <a:moveTo>
                    <a:pt x="65" y="10"/>
                  </a:moveTo>
                  <a:lnTo>
                    <a:pt x="65" y="10"/>
                  </a:lnTo>
                  <a:lnTo>
                    <a:pt x="68" y="7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7" y="10"/>
                  </a:lnTo>
                  <a:lnTo>
                    <a:pt x="104" y="15"/>
                  </a:lnTo>
                  <a:lnTo>
                    <a:pt x="118" y="22"/>
                  </a:lnTo>
                  <a:lnTo>
                    <a:pt x="125" y="29"/>
                  </a:lnTo>
                  <a:lnTo>
                    <a:pt x="125" y="34"/>
                  </a:lnTo>
                  <a:lnTo>
                    <a:pt x="123" y="39"/>
                  </a:lnTo>
                  <a:lnTo>
                    <a:pt x="118" y="41"/>
                  </a:lnTo>
                  <a:lnTo>
                    <a:pt x="113" y="43"/>
                  </a:lnTo>
                  <a:lnTo>
                    <a:pt x="99" y="46"/>
                  </a:lnTo>
                  <a:lnTo>
                    <a:pt x="82" y="46"/>
                  </a:lnTo>
                  <a:lnTo>
                    <a:pt x="68" y="43"/>
                  </a:lnTo>
                  <a:lnTo>
                    <a:pt x="60" y="39"/>
                  </a:lnTo>
                  <a:lnTo>
                    <a:pt x="60" y="31"/>
                  </a:lnTo>
                  <a:lnTo>
                    <a:pt x="60" y="27"/>
                  </a:lnTo>
                  <a:lnTo>
                    <a:pt x="60" y="22"/>
                  </a:lnTo>
                  <a:lnTo>
                    <a:pt x="60" y="19"/>
                  </a:lnTo>
                  <a:lnTo>
                    <a:pt x="58" y="19"/>
                  </a:lnTo>
                  <a:lnTo>
                    <a:pt x="53" y="22"/>
                  </a:lnTo>
                  <a:lnTo>
                    <a:pt x="48" y="27"/>
                  </a:lnTo>
                  <a:lnTo>
                    <a:pt x="39" y="27"/>
                  </a:lnTo>
                  <a:lnTo>
                    <a:pt x="24" y="24"/>
                  </a:lnTo>
                  <a:lnTo>
                    <a:pt x="12" y="19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10" y="2"/>
                  </a:lnTo>
                  <a:lnTo>
                    <a:pt x="27" y="0"/>
                  </a:lnTo>
                  <a:lnTo>
                    <a:pt x="48" y="2"/>
                  </a:lnTo>
                  <a:lnTo>
                    <a:pt x="65" y="1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4" name="Freeform 370"/>
            <p:cNvSpPr>
              <a:spLocks/>
            </p:cNvSpPr>
            <p:nvPr/>
          </p:nvSpPr>
          <p:spPr bwMode="auto">
            <a:xfrm>
              <a:off x="3296" y="2036"/>
              <a:ext cx="134" cy="46"/>
            </a:xfrm>
            <a:custGeom>
              <a:avLst/>
              <a:gdLst>
                <a:gd name="T0" fmla="*/ 0 w 134"/>
                <a:gd name="T1" fmla="*/ 14 h 46"/>
                <a:gd name="T2" fmla="*/ 5 w 134"/>
                <a:gd name="T3" fmla="*/ 10 h 46"/>
                <a:gd name="T4" fmla="*/ 14 w 134"/>
                <a:gd name="T5" fmla="*/ 5 h 46"/>
                <a:gd name="T6" fmla="*/ 26 w 134"/>
                <a:gd name="T7" fmla="*/ 2 h 46"/>
                <a:gd name="T8" fmla="*/ 38 w 134"/>
                <a:gd name="T9" fmla="*/ 0 h 46"/>
                <a:gd name="T10" fmla="*/ 50 w 134"/>
                <a:gd name="T11" fmla="*/ 2 h 46"/>
                <a:gd name="T12" fmla="*/ 62 w 134"/>
                <a:gd name="T13" fmla="*/ 7 h 46"/>
                <a:gd name="T14" fmla="*/ 69 w 134"/>
                <a:gd name="T15" fmla="*/ 12 h 46"/>
                <a:gd name="T16" fmla="*/ 79 w 134"/>
                <a:gd name="T17" fmla="*/ 19 h 46"/>
                <a:gd name="T18" fmla="*/ 89 w 134"/>
                <a:gd name="T19" fmla="*/ 24 h 46"/>
                <a:gd name="T20" fmla="*/ 98 w 134"/>
                <a:gd name="T21" fmla="*/ 27 h 46"/>
                <a:gd name="T22" fmla="*/ 108 w 134"/>
                <a:gd name="T23" fmla="*/ 27 h 46"/>
                <a:gd name="T24" fmla="*/ 115 w 134"/>
                <a:gd name="T25" fmla="*/ 27 h 46"/>
                <a:gd name="T26" fmla="*/ 122 w 134"/>
                <a:gd name="T27" fmla="*/ 27 h 46"/>
                <a:gd name="T28" fmla="*/ 127 w 134"/>
                <a:gd name="T29" fmla="*/ 27 h 46"/>
                <a:gd name="T30" fmla="*/ 132 w 134"/>
                <a:gd name="T31" fmla="*/ 29 h 46"/>
                <a:gd name="T32" fmla="*/ 134 w 134"/>
                <a:gd name="T33" fmla="*/ 31 h 46"/>
                <a:gd name="T34" fmla="*/ 132 w 134"/>
                <a:gd name="T35" fmla="*/ 36 h 46"/>
                <a:gd name="T36" fmla="*/ 127 w 134"/>
                <a:gd name="T37" fmla="*/ 41 h 46"/>
                <a:gd name="T38" fmla="*/ 117 w 134"/>
                <a:gd name="T39" fmla="*/ 43 h 46"/>
                <a:gd name="T40" fmla="*/ 108 w 134"/>
                <a:gd name="T41" fmla="*/ 46 h 46"/>
                <a:gd name="T42" fmla="*/ 96 w 134"/>
                <a:gd name="T43" fmla="*/ 46 h 46"/>
                <a:gd name="T44" fmla="*/ 81 w 134"/>
                <a:gd name="T45" fmla="*/ 46 h 46"/>
                <a:gd name="T46" fmla="*/ 67 w 134"/>
                <a:gd name="T47" fmla="*/ 43 h 46"/>
                <a:gd name="T48" fmla="*/ 55 w 134"/>
                <a:gd name="T49" fmla="*/ 41 h 46"/>
                <a:gd name="T50" fmla="*/ 48 w 134"/>
                <a:gd name="T51" fmla="*/ 39 h 46"/>
                <a:gd name="T52" fmla="*/ 38 w 134"/>
                <a:gd name="T53" fmla="*/ 36 h 46"/>
                <a:gd name="T54" fmla="*/ 31 w 134"/>
                <a:gd name="T55" fmla="*/ 34 h 46"/>
                <a:gd name="T56" fmla="*/ 21 w 134"/>
                <a:gd name="T57" fmla="*/ 34 h 46"/>
                <a:gd name="T58" fmla="*/ 12 w 134"/>
                <a:gd name="T59" fmla="*/ 34 h 46"/>
                <a:gd name="T60" fmla="*/ 5 w 134"/>
                <a:gd name="T61" fmla="*/ 29 h 46"/>
                <a:gd name="T62" fmla="*/ 0 w 134"/>
                <a:gd name="T63" fmla="*/ 24 h 46"/>
                <a:gd name="T64" fmla="*/ 0 w 134"/>
                <a:gd name="T65" fmla="*/ 14 h 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46"/>
                <a:gd name="T101" fmla="*/ 134 w 134"/>
                <a:gd name="T102" fmla="*/ 46 h 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46">
                  <a:moveTo>
                    <a:pt x="0" y="14"/>
                  </a:moveTo>
                  <a:lnTo>
                    <a:pt x="5" y="10"/>
                  </a:lnTo>
                  <a:lnTo>
                    <a:pt x="14" y="5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50" y="2"/>
                  </a:lnTo>
                  <a:lnTo>
                    <a:pt x="62" y="7"/>
                  </a:lnTo>
                  <a:lnTo>
                    <a:pt x="69" y="12"/>
                  </a:lnTo>
                  <a:lnTo>
                    <a:pt x="79" y="19"/>
                  </a:lnTo>
                  <a:lnTo>
                    <a:pt x="89" y="24"/>
                  </a:lnTo>
                  <a:lnTo>
                    <a:pt x="98" y="27"/>
                  </a:lnTo>
                  <a:lnTo>
                    <a:pt x="108" y="27"/>
                  </a:lnTo>
                  <a:lnTo>
                    <a:pt x="115" y="27"/>
                  </a:lnTo>
                  <a:lnTo>
                    <a:pt x="122" y="27"/>
                  </a:lnTo>
                  <a:lnTo>
                    <a:pt x="127" y="27"/>
                  </a:lnTo>
                  <a:lnTo>
                    <a:pt x="132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27" y="41"/>
                  </a:lnTo>
                  <a:lnTo>
                    <a:pt x="117" y="43"/>
                  </a:lnTo>
                  <a:lnTo>
                    <a:pt x="108" y="46"/>
                  </a:lnTo>
                  <a:lnTo>
                    <a:pt x="96" y="46"/>
                  </a:lnTo>
                  <a:lnTo>
                    <a:pt x="81" y="46"/>
                  </a:lnTo>
                  <a:lnTo>
                    <a:pt x="67" y="43"/>
                  </a:lnTo>
                  <a:lnTo>
                    <a:pt x="55" y="41"/>
                  </a:lnTo>
                  <a:lnTo>
                    <a:pt x="48" y="39"/>
                  </a:lnTo>
                  <a:lnTo>
                    <a:pt x="38" y="36"/>
                  </a:lnTo>
                  <a:lnTo>
                    <a:pt x="31" y="34"/>
                  </a:lnTo>
                  <a:lnTo>
                    <a:pt x="21" y="34"/>
                  </a:lnTo>
                  <a:lnTo>
                    <a:pt x="12" y="3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5" name="Freeform 371"/>
            <p:cNvSpPr>
              <a:spLocks/>
            </p:cNvSpPr>
            <p:nvPr/>
          </p:nvSpPr>
          <p:spPr bwMode="auto">
            <a:xfrm>
              <a:off x="2820" y="1981"/>
              <a:ext cx="48" cy="33"/>
            </a:xfrm>
            <a:custGeom>
              <a:avLst/>
              <a:gdLst>
                <a:gd name="T0" fmla="*/ 0 w 48"/>
                <a:gd name="T1" fmla="*/ 24 h 33"/>
                <a:gd name="T2" fmla="*/ 8 w 48"/>
                <a:gd name="T3" fmla="*/ 17 h 33"/>
                <a:gd name="T4" fmla="*/ 17 w 48"/>
                <a:gd name="T5" fmla="*/ 9 h 33"/>
                <a:gd name="T6" fmla="*/ 29 w 48"/>
                <a:gd name="T7" fmla="*/ 2 h 33"/>
                <a:gd name="T8" fmla="*/ 41 w 48"/>
                <a:gd name="T9" fmla="*/ 0 h 33"/>
                <a:gd name="T10" fmla="*/ 48 w 48"/>
                <a:gd name="T11" fmla="*/ 5 h 33"/>
                <a:gd name="T12" fmla="*/ 39 w 48"/>
                <a:gd name="T13" fmla="*/ 9 h 33"/>
                <a:gd name="T14" fmla="*/ 27 w 48"/>
                <a:gd name="T15" fmla="*/ 17 h 33"/>
                <a:gd name="T16" fmla="*/ 15 w 48"/>
                <a:gd name="T17" fmla="*/ 26 h 33"/>
                <a:gd name="T18" fmla="*/ 8 w 48"/>
                <a:gd name="T19" fmla="*/ 33 h 33"/>
                <a:gd name="T20" fmla="*/ 0 w 48"/>
                <a:gd name="T21" fmla="*/ 24 h 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33"/>
                <a:gd name="T35" fmla="*/ 48 w 48"/>
                <a:gd name="T36" fmla="*/ 33 h 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33">
                  <a:moveTo>
                    <a:pt x="0" y="24"/>
                  </a:moveTo>
                  <a:lnTo>
                    <a:pt x="8" y="17"/>
                  </a:lnTo>
                  <a:lnTo>
                    <a:pt x="17" y="9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48" y="5"/>
                  </a:lnTo>
                  <a:lnTo>
                    <a:pt x="39" y="9"/>
                  </a:lnTo>
                  <a:lnTo>
                    <a:pt x="27" y="17"/>
                  </a:lnTo>
                  <a:lnTo>
                    <a:pt x="15" y="26"/>
                  </a:lnTo>
                  <a:lnTo>
                    <a:pt x="8" y="3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6" name="Freeform 372"/>
            <p:cNvSpPr>
              <a:spLocks/>
            </p:cNvSpPr>
            <p:nvPr/>
          </p:nvSpPr>
          <p:spPr bwMode="auto">
            <a:xfrm>
              <a:off x="3147" y="2118"/>
              <a:ext cx="341" cy="178"/>
            </a:xfrm>
            <a:custGeom>
              <a:avLst/>
              <a:gdLst>
                <a:gd name="T0" fmla="*/ 12 w 341"/>
                <a:gd name="T1" fmla="*/ 127 h 178"/>
                <a:gd name="T2" fmla="*/ 43 w 341"/>
                <a:gd name="T3" fmla="*/ 118 h 178"/>
                <a:gd name="T4" fmla="*/ 79 w 341"/>
                <a:gd name="T5" fmla="*/ 110 h 178"/>
                <a:gd name="T6" fmla="*/ 113 w 341"/>
                <a:gd name="T7" fmla="*/ 110 h 178"/>
                <a:gd name="T8" fmla="*/ 151 w 341"/>
                <a:gd name="T9" fmla="*/ 125 h 178"/>
                <a:gd name="T10" fmla="*/ 209 w 341"/>
                <a:gd name="T11" fmla="*/ 134 h 178"/>
                <a:gd name="T12" fmla="*/ 259 w 341"/>
                <a:gd name="T13" fmla="*/ 130 h 178"/>
                <a:gd name="T14" fmla="*/ 295 w 341"/>
                <a:gd name="T15" fmla="*/ 103 h 178"/>
                <a:gd name="T16" fmla="*/ 290 w 341"/>
                <a:gd name="T17" fmla="*/ 82 h 178"/>
                <a:gd name="T18" fmla="*/ 269 w 341"/>
                <a:gd name="T19" fmla="*/ 98 h 178"/>
                <a:gd name="T20" fmla="*/ 252 w 341"/>
                <a:gd name="T21" fmla="*/ 110 h 178"/>
                <a:gd name="T22" fmla="*/ 235 w 341"/>
                <a:gd name="T23" fmla="*/ 110 h 178"/>
                <a:gd name="T24" fmla="*/ 235 w 341"/>
                <a:gd name="T25" fmla="*/ 101 h 178"/>
                <a:gd name="T26" fmla="*/ 235 w 341"/>
                <a:gd name="T27" fmla="*/ 94 h 178"/>
                <a:gd name="T28" fmla="*/ 218 w 341"/>
                <a:gd name="T29" fmla="*/ 91 h 178"/>
                <a:gd name="T30" fmla="*/ 202 w 341"/>
                <a:gd name="T31" fmla="*/ 86 h 178"/>
                <a:gd name="T32" fmla="*/ 209 w 341"/>
                <a:gd name="T33" fmla="*/ 72 h 178"/>
                <a:gd name="T34" fmla="*/ 245 w 341"/>
                <a:gd name="T35" fmla="*/ 53 h 178"/>
                <a:gd name="T36" fmla="*/ 288 w 341"/>
                <a:gd name="T37" fmla="*/ 31 h 178"/>
                <a:gd name="T38" fmla="*/ 324 w 341"/>
                <a:gd name="T39" fmla="*/ 12 h 178"/>
                <a:gd name="T40" fmla="*/ 341 w 341"/>
                <a:gd name="T41" fmla="*/ 29 h 178"/>
                <a:gd name="T42" fmla="*/ 319 w 341"/>
                <a:gd name="T43" fmla="*/ 72 h 178"/>
                <a:gd name="T44" fmla="*/ 314 w 341"/>
                <a:gd name="T45" fmla="*/ 113 h 178"/>
                <a:gd name="T46" fmla="*/ 310 w 341"/>
                <a:gd name="T47" fmla="*/ 149 h 178"/>
                <a:gd name="T48" fmla="*/ 305 w 341"/>
                <a:gd name="T49" fmla="*/ 158 h 178"/>
                <a:gd name="T50" fmla="*/ 298 w 341"/>
                <a:gd name="T51" fmla="*/ 151 h 178"/>
                <a:gd name="T52" fmla="*/ 283 w 341"/>
                <a:gd name="T53" fmla="*/ 156 h 178"/>
                <a:gd name="T54" fmla="*/ 254 w 341"/>
                <a:gd name="T55" fmla="*/ 166 h 178"/>
                <a:gd name="T56" fmla="*/ 218 w 341"/>
                <a:gd name="T57" fmla="*/ 175 h 178"/>
                <a:gd name="T58" fmla="*/ 190 w 341"/>
                <a:gd name="T59" fmla="*/ 178 h 178"/>
                <a:gd name="T60" fmla="*/ 173 w 341"/>
                <a:gd name="T61" fmla="*/ 166 h 178"/>
                <a:gd name="T62" fmla="*/ 161 w 341"/>
                <a:gd name="T63" fmla="*/ 156 h 178"/>
                <a:gd name="T64" fmla="*/ 134 w 341"/>
                <a:gd name="T65" fmla="*/ 154 h 178"/>
                <a:gd name="T66" fmla="*/ 113 w 341"/>
                <a:gd name="T67" fmla="*/ 158 h 178"/>
                <a:gd name="T68" fmla="*/ 94 w 341"/>
                <a:gd name="T69" fmla="*/ 161 h 178"/>
                <a:gd name="T70" fmla="*/ 72 w 341"/>
                <a:gd name="T71" fmla="*/ 156 h 178"/>
                <a:gd name="T72" fmla="*/ 58 w 341"/>
                <a:gd name="T73" fmla="*/ 144 h 178"/>
                <a:gd name="T74" fmla="*/ 43 w 341"/>
                <a:gd name="T75" fmla="*/ 137 h 178"/>
                <a:gd name="T76" fmla="*/ 19 w 341"/>
                <a:gd name="T77" fmla="*/ 134 h 178"/>
                <a:gd name="T78" fmla="*/ 5 w 341"/>
                <a:gd name="T79" fmla="*/ 134 h 1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1"/>
                <a:gd name="T121" fmla="*/ 0 h 178"/>
                <a:gd name="T122" fmla="*/ 341 w 341"/>
                <a:gd name="T123" fmla="*/ 178 h 1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1" h="178">
                  <a:moveTo>
                    <a:pt x="0" y="132"/>
                  </a:moveTo>
                  <a:lnTo>
                    <a:pt x="12" y="127"/>
                  </a:lnTo>
                  <a:lnTo>
                    <a:pt x="26" y="122"/>
                  </a:lnTo>
                  <a:lnTo>
                    <a:pt x="43" y="118"/>
                  </a:lnTo>
                  <a:lnTo>
                    <a:pt x="60" y="113"/>
                  </a:lnTo>
                  <a:lnTo>
                    <a:pt x="79" y="110"/>
                  </a:lnTo>
                  <a:lnTo>
                    <a:pt x="96" y="108"/>
                  </a:lnTo>
                  <a:lnTo>
                    <a:pt x="113" y="110"/>
                  </a:lnTo>
                  <a:lnTo>
                    <a:pt x="127" y="115"/>
                  </a:lnTo>
                  <a:lnTo>
                    <a:pt x="151" y="125"/>
                  </a:lnTo>
                  <a:lnTo>
                    <a:pt x="180" y="132"/>
                  </a:lnTo>
                  <a:lnTo>
                    <a:pt x="209" y="134"/>
                  </a:lnTo>
                  <a:lnTo>
                    <a:pt x="235" y="134"/>
                  </a:lnTo>
                  <a:lnTo>
                    <a:pt x="259" y="130"/>
                  </a:lnTo>
                  <a:lnTo>
                    <a:pt x="281" y="120"/>
                  </a:lnTo>
                  <a:lnTo>
                    <a:pt x="295" y="103"/>
                  </a:lnTo>
                  <a:lnTo>
                    <a:pt x="300" y="77"/>
                  </a:lnTo>
                  <a:lnTo>
                    <a:pt x="290" y="82"/>
                  </a:lnTo>
                  <a:lnTo>
                    <a:pt x="278" y="89"/>
                  </a:lnTo>
                  <a:lnTo>
                    <a:pt x="269" y="98"/>
                  </a:lnTo>
                  <a:lnTo>
                    <a:pt x="259" y="106"/>
                  </a:lnTo>
                  <a:lnTo>
                    <a:pt x="252" y="110"/>
                  </a:lnTo>
                  <a:lnTo>
                    <a:pt x="242" y="110"/>
                  </a:lnTo>
                  <a:lnTo>
                    <a:pt x="235" y="110"/>
                  </a:lnTo>
                  <a:lnTo>
                    <a:pt x="230" y="103"/>
                  </a:lnTo>
                  <a:lnTo>
                    <a:pt x="235" y="101"/>
                  </a:lnTo>
                  <a:lnTo>
                    <a:pt x="238" y="96"/>
                  </a:lnTo>
                  <a:lnTo>
                    <a:pt x="235" y="94"/>
                  </a:lnTo>
                  <a:lnTo>
                    <a:pt x="228" y="91"/>
                  </a:lnTo>
                  <a:lnTo>
                    <a:pt x="218" y="91"/>
                  </a:lnTo>
                  <a:lnTo>
                    <a:pt x="209" y="89"/>
                  </a:lnTo>
                  <a:lnTo>
                    <a:pt x="202" y="86"/>
                  </a:lnTo>
                  <a:lnTo>
                    <a:pt x="199" y="84"/>
                  </a:lnTo>
                  <a:lnTo>
                    <a:pt x="209" y="72"/>
                  </a:lnTo>
                  <a:lnTo>
                    <a:pt x="226" y="62"/>
                  </a:lnTo>
                  <a:lnTo>
                    <a:pt x="245" y="53"/>
                  </a:lnTo>
                  <a:lnTo>
                    <a:pt x="266" y="41"/>
                  </a:lnTo>
                  <a:lnTo>
                    <a:pt x="288" y="31"/>
                  </a:lnTo>
                  <a:lnTo>
                    <a:pt x="310" y="21"/>
                  </a:lnTo>
                  <a:lnTo>
                    <a:pt x="324" y="12"/>
                  </a:lnTo>
                  <a:lnTo>
                    <a:pt x="334" y="0"/>
                  </a:lnTo>
                  <a:lnTo>
                    <a:pt x="341" y="29"/>
                  </a:lnTo>
                  <a:lnTo>
                    <a:pt x="334" y="53"/>
                  </a:lnTo>
                  <a:lnTo>
                    <a:pt x="319" y="72"/>
                  </a:lnTo>
                  <a:lnTo>
                    <a:pt x="314" y="84"/>
                  </a:lnTo>
                  <a:lnTo>
                    <a:pt x="314" y="113"/>
                  </a:lnTo>
                  <a:lnTo>
                    <a:pt x="312" y="134"/>
                  </a:lnTo>
                  <a:lnTo>
                    <a:pt x="310" y="149"/>
                  </a:lnTo>
                  <a:lnTo>
                    <a:pt x="310" y="163"/>
                  </a:lnTo>
                  <a:lnTo>
                    <a:pt x="305" y="158"/>
                  </a:lnTo>
                  <a:lnTo>
                    <a:pt x="302" y="154"/>
                  </a:lnTo>
                  <a:lnTo>
                    <a:pt x="298" y="151"/>
                  </a:lnTo>
                  <a:lnTo>
                    <a:pt x="290" y="154"/>
                  </a:lnTo>
                  <a:lnTo>
                    <a:pt x="283" y="156"/>
                  </a:lnTo>
                  <a:lnTo>
                    <a:pt x="269" y="161"/>
                  </a:lnTo>
                  <a:lnTo>
                    <a:pt x="254" y="166"/>
                  </a:lnTo>
                  <a:lnTo>
                    <a:pt x="238" y="170"/>
                  </a:lnTo>
                  <a:lnTo>
                    <a:pt x="218" y="175"/>
                  </a:lnTo>
                  <a:lnTo>
                    <a:pt x="204" y="178"/>
                  </a:lnTo>
                  <a:lnTo>
                    <a:pt x="190" y="178"/>
                  </a:lnTo>
                  <a:lnTo>
                    <a:pt x="180" y="173"/>
                  </a:lnTo>
                  <a:lnTo>
                    <a:pt x="173" y="166"/>
                  </a:lnTo>
                  <a:lnTo>
                    <a:pt x="168" y="158"/>
                  </a:lnTo>
                  <a:lnTo>
                    <a:pt x="161" y="156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20" y="156"/>
                  </a:lnTo>
                  <a:lnTo>
                    <a:pt x="113" y="158"/>
                  </a:lnTo>
                  <a:lnTo>
                    <a:pt x="103" y="161"/>
                  </a:lnTo>
                  <a:lnTo>
                    <a:pt x="94" y="161"/>
                  </a:lnTo>
                  <a:lnTo>
                    <a:pt x="84" y="161"/>
                  </a:lnTo>
                  <a:lnTo>
                    <a:pt x="72" y="156"/>
                  </a:lnTo>
                  <a:lnTo>
                    <a:pt x="65" y="151"/>
                  </a:lnTo>
                  <a:lnTo>
                    <a:pt x="58" y="144"/>
                  </a:lnTo>
                  <a:lnTo>
                    <a:pt x="50" y="139"/>
                  </a:lnTo>
                  <a:lnTo>
                    <a:pt x="43" y="137"/>
                  </a:lnTo>
                  <a:lnTo>
                    <a:pt x="29" y="134"/>
                  </a:lnTo>
                  <a:lnTo>
                    <a:pt x="19" y="134"/>
                  </a:lnTo>
                  <a:lnTo>
                    <a:pt x="12" y="134"/>
                  </a:lnTo>
                  <a:lnTo>
                    <a:pt x="5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7" name="Freeform 373"/>
            <p:cNvSpPr>
              <a:spLocks/>
            </p:cNvSpPr>
            <p:nvPr/>
          </p:nvSpPr>
          <p:spPr bwMode="auto">
            <a:xfrm>
              <a:off x="3433" y="2272"/>
              <a:ext cx="60" cy="269"/>
            </a:xfrm>
            <a:custGeom>
              <a:avLst/>
              <a:gdLst>
                <a:gd name="T0" fmla="*/ 60 w 60"/>
                <a:gd name="T1" fmla="*/ 0 h 269"/>
                <a:gd name="T2" fmla="*/ 52 w 60"/>
                <a:gd name="T3" fmla="*/ 55 h 269"/>
                <a:gd name="T4" fmla="*/ 33 w 60"/>
                <a:gd name="T5" fmla="*/ 139 h 269"/>
                <a:gd name="T6" fmla="*/ 12 w 60"/>
                <a:gd name="T7" fmla="*/ 221 h 269"/>
                <a:gd name="T8" fmla="*/ 0 w 60"/>
                <a:gd name="T9" fmla="*/ 269 h 269"/>
                <a:gd name="T10" fmla="*/ 7 w 60"/>
                <a:gd name="T11" fmla="*/ 206 h 269"/>
                <a:gd name="T12" fmla="*/ 24 w 60"/>
                <a:gd name="T13" fmla="*/ 125 h 269"/>
                <a:gd name="T14" fmla="*/ 43 w 60"/>
                <a:gd name="T15" fmla="*/ 48 h 269"/>
                <a:gd name="T16" fmla="*/ 60 w 60"/>
                <a:gd name="T17" fmla="*/ 0 h 2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269"/>
                <a:gd name="T29" fmla="*/ 60 w 60"/>
                <a:gd name="T30" fmla="*/ 269 h 2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269">
                  <a:moveTo>
                    <a:pt x="60" y="0"/>
                  </a:moveTo>
                  <a:lnTo>
                    <a:pt x="52" y="55"/>
                  </a:lnTo>
                  <a:lnTo>
                    <a:pt x="33" y="139"/>
                  </a:lnTo>
                  <a:lnTo>
                    <a:pt x="12" y="221"/>
                  </a:lnTo>
                  <a:lnTo>
                    <a:pt x="0" y="269"/>
                  </a:lnTo>
                  <a:lnTo>
                    <a:pt x="7" y="206"/>
                  </a:lnTo>
                  <a:lnTo>
                    <a:pt x="24" y="125"/>
                  </a:lnTo>
                  <a:lnTo>
                    <a:pt x="43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8" name="Freeform 374"/>
            <p:cNvSpPr>
              <a:spLocks/>
            </p:cNvSpPr>
            <p:nvPr/>
          </p:nvSpPr>
          <p:spPr bwMode="auto">
            <a:xfrm>
              <a:off x="2993" y="3324"/>
              <a:ext cx="190" cy="440"/>
            </a:xfrm>
            <a:custGeom>
              <a:avLst/>
              <a:gdLst>
                <a:gd name="T0" fmla="*/ 63 w 190"/>
                <a:gd name="T1" fmla="*/ 5 h 440"/>
                <a:gd name="T2" fmla="*/ 65 w 190"/>
                <a:gd name="T3" fmla="*/ 17 h 440"/>
                <a:gd name="T4" fmla="*/ 48 w 190"/>
                <a:gd name="T5" fmla="*/ 29 h 440"/>
                <a:gd name="T6" fmla="*/ 15 w 190"/>
                <a:gd name="T7" fmla="*/ 32 h 440"/>
                <a:gd name="T8" fmla="*/ 0 w 190"/>
                <a:gd name="T9" fmla="*/ 34 h 440"/>
                <a:gd name="T10" fmla="*/ 3 w 190"/>
                <a:gd name="T11" fmla="*/ 48 h 440"/>
                <a:gd name="T12" fmla="*/ 17 w 190"/>
                <a:gd name="T13" fmla="*/ 60 h 440"/>
                <a:gd name="T14" fmla="*/ 53 w 190"/>
                <a:gd name="T15" fmla="*/ 60 h 440"/>
                <a:gd name="T16" fmla="*/ 67 w 190"/>
                <a:gd name="T17" fmla="*/ 60 h 440"/>
                <a:gd name="T18" fmla="*/ 75 w 190"/>
                <a:gd name="T19" fmla="*/ 87 h 440"/>
                <a:gd name="T20" fmla="*/ 67 w 190"/>
                <a:gd name="T21" fmla="*/ 99 h 440"/>
                <a:gd name="T22" fmla="*/ 43 w 190"/>
                <a:gd name="T23" fmla="*/ 104 h 440"/>
                <a:gd name="T24" fmla="*/ 34 w 190"/>
                <a:gd name="T25" fmla="*/ 109 h 440"/>
                <a:gd name="T26" fmla="*/ 34 w 190"/>
                <a:gd name="T27" fmla="*/ 121 h 440"/>
                <a:gd name="T28" fmla="*/ 46 w 190"/>
                <a:gd name="T29" fmla="*/ 130 h 440"/>
                <a:gd name="T30" fmla="*/ 72 w 190"/>
                <a:gd name="T31" fmla="*/ 135 h 440"/>
                <a:gd name="T32" fmla="*/ 87 w 190"/>
                <a:gd name="T33" fmla="*/ 159 h 440"/>
                <a:gd name="T34" fmla="*/ 103 w 190"/>
                <a:gd name="T35" fmla="*/ 238 h 440"/>
                <a:gd name="T36" fmla="*/ 94 w 190"/>
                <a:gd name="T37" fmla="*/ 265 h 440"/>
                <a:gd name="T38" fmla="*/ 67 w 190"/>
                <a:gd name="T39" fmla="*/ 270 h 440"/>
                <a:gd name="T40" fmla="*/ 55 w 190"/>
                <a:gd name="T41" fmla="*/ 274 h 440"/>
                <a:gd name="T42" fmla="*/ 58 w 190"/>
                <a:gd name="T43" fmla="*/ 289 h 440"/>
                <a:gd name="T44" fmla="*/ 72 w 190"/>
                <a:gd name="T45" fmla="*/ 298 h 440"/>
                <a:gd name="T46" fmla="*/ 101 w 190"/>
                <a:gd name="T47" fmla="*/ 291 h 440"/>
                <a:gd name="T48" fmla="*/ 113 w 190"/>
                <a:gd name="T49" fmla="*/ 301 h 440"/>
                <a:gd name="T50" fmla="*/ 123 w 190"/>
                <a:gd name="T51" fmla="*/ 344 h 440"/>
                <a:gd name="T52" fmla="*/ 118 w 190"/>
                <a:gd name="T53" fmla="*/ 361 h 440"/>
                <a:gd name="T54" fmla="*/ 103 w 190"/>
                <a:gd name="T55" fmla="*/ 366 h 440"/>
                <a:gd name="T56" fmla="*/ 99 w 190"/>
                <a:gd name="T57" fmla="*/ 371 h 440"/>
                <a:gd name="T58" fmla="*/ 106 w 190"/>
                <a:gd name="T59" fmla="*/ 380 h 440"/>
                <a:gd name="T60" fmla="*/ 113 w 190"/>
                <a:gd name="T61" fmla="*/ 385 h 440"/>
                <a:gd name="T62" fmla="*/ 125 w 190"/>
                <a:gd name="T63" fmla="*/ 380 h 440"/>
                <a:gd name="T64" fmla="*/ 135 w 190"/>
                <a:gd name="T65" fmla="*/ 395 h 440"/>
                <a:gd name="T66" fmla="*/ 147 w 190"/>
                <a:gd name="T67" fmla="*/ 428 h 440"/>
                <a:gd name="T68" fmla="*/ 151 w 190"/>
                <a:gd name="T69" fmla="*/ 419 h 440"/>
                <a:gd name="T70" fmla="*/ 144 w 190"/>
                <a:gd name="T71" fmla="*/ 371 h 440"/>
                <a:gd name="T72" fmla="*/ 135 w 190"/>
                <a:gd name="T73" fmla="*/ 330 h 440"/>
                <a:gd name="T74" fmla="*/ 127 w 190"/>
                <a:gd name="T75" fmla="*/ 301 h 440"/>
                <a:gd name="T76" fmla="*/ 123 w 190"/>
                <a:gd name="T77" fmla="*/ 270 h 440"/>
                <a:gd name="T78" fmla="*/ 113 w 190"/>
                <a:gd name="T79" fmla="*/ 212 h 440"/>
                <a:gd name="T80" fmla="*/ 118 w 190"/>
                <a:gd name="T81" fmla="*/ 197 h 440"/>
                <a:gd name="T82" fmla="*/ 139 w 190"/>
                <a:gd name="T83" fmla="*/ 202 h 440"/>
                <a:gd name="T84" fmla="*/ 166 w 190"/>
                <a:gd name="T85" fmla="*/ 202 h 440"/>
                <a:gd name="T86" fmla="*/ 185 w 190"/>
                <a:gd name="T87" fmla="*/ 200 h 440"/>
                <a:gd name="T88" fmla="*/ 190 w 190"/>
                <a:gd name="T89" fmla="*/ 193 h 440"/>
                <a:gd name="T90" fmla="*/ 190 w 190"/>
                <a:gd name="T91" fmla="*/ 181 h 440"/>
                <a:gd name="T92" fmla="*/ 180 w 190"/>
                <a:gd name="T93" fmla="*/ 178 h 440"/>
                <a:gd name="T94" fmla="*/ 156 w 190"/>
                <a:gd name="T95" fmla="*/ 176 h 440"/>
                <a:gd name="T96" fmla="*/ 130 w 190"/>
                <a:gd name="T97" fmla="*/ 173 h 440"/>
                <a:gd name="T98" fmla="*/ 108 w 190"/>
                <a:gd name="T99" fmla="*/ 166 h 440"/>
                <a:gd name="T100" fmla="*/ 101 w 190"/>
                <a:gd name="T101" fmla="*/ 157 h 440"/>
                <a:gd name="T102" fmla="*/ 96 w 190"/>
                <a:gd name="T103" fmla="*/ 137 h 440"/>
                <a:gd name="T104" fmla="*/ 103 w 190"/>
                <a:gd name="T105" fmla="*/ 135 h 440"/>
                <a:gd name="T106" fmla="*/ 125 w 190"/>
                <a:gd name="T107" fmla="*/ 137 h 440"/>
                <a:gd name="T108" fmla="*/ 139 w 190"/>
                <a:gd name="T109" fmla="*/ 116 h 440"/>
                <a:gd name="T110" fmla="*/ 108 w 190"/>
                <a:gd name="T111" fmla="*/ 111 h 440"/>
                <a:gd name="T112" fmla="*/ 89 w 190"/>
                <a:gd name="T113" fmla="*/ 106 h 440"/>
                <a:gd name="T114" fmla="*/ 91 w 190"/>
                <a:gd name="T115" fmla="*/ 70 h 440"/>
                <a:gd name="T116" fmla="*/ 113 w 190"/>
                <a:gd name="T117" fmla="*/ 68 h 440"/>
                <a:gd name="T118" fmla="*/ 115 w 190"/>
                <a:gd name="T119" fmla="*/ 48 h 440"/>
                <a:gd name="T120" fmla="*/ 96 w 190"/>
                <a:gd name="T121" fmla="*/ 48 h 440"/>
                <a:gd name="T122" fmla="*/ 77 w 190"/>
                <a:gd name="T123" fmla="*/ 44 h 440"/>
                <a:gd name="T124" fmla="*/ 63 w 190"/>
                <a:gd name="T125" fmla="*/ 0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440"/>
                <a:gd name="T191" fmla="*/ 190 w 190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440">
                  <a:moveTo>
                    <a:pt x="63" y="0"/>
                  </a:moveTo>
                  <a:lnTo>
                    <a:pt x="63" y="5"/>
                  </a:lnTo>
                  <a:lnTo>
                    <a:pt x="65" y="12"/>
                  </a:lnTo>
                  <a:lnTo>
                    <a:pt x="65" y="17"/>
                  </a:lnTo>
                  <a:lnTo>
                    <a:pt x="65" y="22"/>
                  </a:lnTo>
                  <a:lnTo>
                    <a:pt x="48" y="29"/>
                  </a:lnTo>
                  <a:lnTo>
                    <a:pt x="31" y="32"/>
                  </a:lnTo>
                  <a:lnTo>
                    <a:pt x="15" y="32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3" y="48"/>
                  </a:lnTo>
                  <a:lnTo>
                    <a:pt x="5" y="56"/>
                  </a:lnTo>
                  <a:lnTo>
                    <a:pt x="17" y="60"/>
                  </a:lnTo>
                  <a:lnTo>
                    <a:pt x="34" y="63"/>
                  </a:lnTo>
                  <a:lnTo>
                    <a:pt x="53" y="60"/>
                  </a:lnTo>
                  <a:lnTo>
                    <a:pt x="65" y="51"/>
                  </a:lnTo>
                  <a:lnTo>
                    <a:pt x="67" y="60"/>
                  </a:lnTo>
                  <a:lnTo>
                    <a:pt x="70" y="72"/>
                  </a:lnTo>
                  <a:lnTo>
                    <a:pt x="75" y="87"/>
                  </a:lnTo>
                  <a:lnTo>
                    <a:pt x="75" y="97"/>
                  </a:lnTo>
                  <a:lnTo>
                    <a:pt x="67" y="99"/>
                  </a:lnTo>
                  <a:lnTo>
                    <a:pt x="55" y="104"/>
                  </a:lnTo>
                  <a:lnTo>
                    <a:pt x="43" y="104"/>
                  </a:lnTo>
                  <a:lnTo>
                    <a:pt x="34" y="104"/>
                  </a:lnTo>
                  <a:lnTo>
                    <a:pt x="34" y="109"/>
                  </a:lnTo>
                  <a:lnTo>
                    <a:pt x="34" y="113"/>
                  </a:lnTo>
                  <a:lnTo>
                    <a:pt x="34" y="121"/>
                  </a:lnTo>
                  <a:lnTo>
                    <a:pt x="34" y="125"/>
                  </a:lnTo>
                  <a:lnTo>
                    <a:pt x="46" y="130"/>
                  </a:lnTo>
                  <a:lnTo>
                    <a:pt x="58" y="135"/>
                  </a:lnTo>
                  <a:lnTo>
                    <a:pt x="72" y="135"/>
                  </a:lnTo>
                  <a:lnTo>
                    <a:pt x="82" y="133"/>
                  </a:lnTo>
                  <a:lnTo>
                    <a:pt x="87" y="159"/>
                  </a:lnTo>
                  <a:lnTo>
                    <a:pt x="94" y="200"/>
                  </a:lnTo>
                  <a:lnTo>
                    <a:pt x="103" y="238"/>
                  </a:lnTo>
                  <a:lnTo>
                    <a:pt x="106" y="260"/>
                  </a:lnTo>
                  <a:lnTo>
                    <a:pt x="94" y="265"/>
                  </a:lnTo>
                  <a:lnTo>
                    <a:pt x="82" y="270"/>
                  </a:lnTo>
                  <a:lnTo>
                    <a:pt x="67" y="270"/>
                  </a:lnTo>
                  <a:lnTo>
                    <a:pt x="55" y="267"/>
                  </a:lnTo>
                  <a:lnTo>
                    <a:pt x="55" y="274"/>
                  </a:lnTo>
                  <a:lnTo>
                    <a:pt x="55" y="282"/>
                  </a:lnTo>
                  <a:lnTo>
                    <a:pt x="58" y="289"/>
                  </a:lnTo>
                  <a:lnTo>
                    <a:pt x="60" y="296"/>
                  </a:lnTo>
                  <a:lnTo>
                    <a:pt x="72" y="298"/>
                  </a:lnTo>
                  <a:lnTo>
                    <a:pt x="89" y="296"/>
                  </a:lnTo>
                  <a:lnTo>
                    <a:pt x="101" y="291"/>
                  </a:lnTo>
                  <a:lnTo>
                    <a:pt x="108" y="284"/>
                  </a:lnTo>
                  <a:lnTo>
                    <a:pt x="113" y="301"/>
                  </a:lnTo>
                  <a:lnTo>
                    <a:pt x="118" y="322"/>
                  </a:lnTo>
                  <a:lnTo>
                    <a:pt x="123" y="344"/>
                  </a:lnTo>
                  <a:lnTo>
                    <a:pt x="125" y="358"/>
                  </a:lnTo>
                  <a:lnTo>
                    <a:pt x="118" y="361"/>
                  </a:lnTo>
                  <a:lnTo>
                    <a:pt x="111" y="363"/>
                  </a:lnTo>
                  <a:lnTo>
                    <a:pt x="103" y="366"/>
                  </a:lnTo>
                  <a:lnTo>
                    <a:pt x="96" y="366"/>
                  </a:lnTo>
                  <a:lnTo>
                    <a:pt x="99" y="371"/>
                  </a:lnTo>
                  <a:lnTo>
                    <a:pt x="103" y="375"/>
                  </a:lnTo>
                  <a:lnTo>
                    <a:pt x="106" y="380"/>
                  </a:lnTo>
                  <a:lnTo>
                    <a:pt x="108" y="385"/>
                  </a:lnTo>
                  <a:lnTo>
                    <a:pt x="113" y="385"/>
                  </a:lnTo>
                  <a:lnTo>
                    <a:pt x="120" y="385"/>
                  </a:lnTo>
                  <a:lnTo>
                    <a:pt x="125" y="380"/>
                  </a:lnTo>
                  <a:lnTo>
                    <a:pt x="130" y="378"/>
                  </a:lnTo>
                  <a:lnTo>
                    <a:pt x="135" y="395"/>
                  </a:lnTo>
                  <a:lnTo>
                    <a:pt x="142" y="411"/>
                  </a:lnTo>
                  <a:lnTo>
                    <a:pt x="147" y="428"/>
                  </a:lnTo>
                  <a:lnTo>
                    <a:pt x="151" y="440"/>
                  </a:lnTo>
                  <a:lnTo>
                    <a:pt x="151" y="419"/>
                  </a:lnTo>
                  <a:lnTo>
                    <a:pt x="149" y="395"/>
                  </a:lnTo>
                  <a:lnTo>
                    <a:pt x="144" y="371"/>
                  </a:lnTo>
                  <a:lnTo>
                    <a:pt x="139" y="349"/>
                  </a:lnTo>
                  <a:lnTo>
                    <a:pt x="135" y="330"/>
                  </a:lnTo>
                  <a:lnTo>
                    <a:pt x="130" y="315"/>
                  </a:lnTo>
                  <a:lnTo>
                    <a:pt x="127" y="301"/>
                  </a:lnTo>
                  <a:lnTo>
                    <a:pt x="125" y="289"/>
                  </a:lnTo>
                  <a:lnTo>
                    <a:pt x="123" y="270"/>
                  </a:lnTo>
                  <a:lnTo>
                    <a:pt x="118" y="241"/>
                  </a:lnTo>
                  <a:lnTo>
                    <a:pt x="113" y="212"/>
                  </a:lnTo>
                  <a:lnTo>
                    <a:pt x="108" y="195"/>
                  </a:lnTo>
                  <a:lnTo>
                    <a:pt x="118" y="197"/>
                  </a:lnTo>
                  <a:lnTo>
                    <a:pt x="127" y="200"/>
                  </a:lnTo>
                  <a:lnTo>
                    <a:pt x="139" y="202"/>
                  </a:lnTo>
                  <a:lnTo>
                    <a:pt x="154" y="202"/>
                  </a:lnTo>
                  <a:lnTo>
                    <a:pt x="166" y="202"/>
                  </a:lnTo>
                  <a:lnTo>
                    <a:pt x="175" y="200"/>
                  </a:lnTo>
                  <a:lnTo>
                    <a:pt x="185" y="200"/>
                  </a:lnTo>
                  <a:lnTo>
                    <a:pt x="190" y="197"/>
                  </a:lnTo>
                  <a:lnTo>
                    <a:pt x="190" y="193"/>
                  </a:lnTo>
                  <a:lnTo>
                    <a:pt x="190" y="188"/>
                  </a:lnTo>
                  <a:lnTo>
                    <a:pt x="190" y="181"/>
                  </a:lnTo>
                  <a:lnTo>
                    <a:pt x="190" y="176"/>
                  </a:lnTo>
                  <a:lnTo>
                    <a:pt x="180" y="178"/>
                  </a:lnTo>
                  <a:lnTo>
                    <a:pt x="168" y="178"/>
                  </a:lnTo>
                  <a:lnTo>
                    <a:pt x="156" y="176"/>
                  </a:lnTo>
                  <a:lnTo>
                    <a:pt x="142" y="176"/>
                  </a:lnTo>
                  <a:lnTo>
                    <a:pt x="130" y="173"/>
                  </a:lnTo>
                  <a:lnTo>
                    <a:pt x="118" y="169"/>
                  </a:lnTo>
                  <a:lnTo>
                    <a:pt x="108" y="166"/>
                  </a:lnTo>
                  <a:lnTo>
                    <a:pt x="101" y="161"/>
                  </a:lnTo>
                  <a:lnTo>
                    <a:pt x="101" y="157"/>
                  </a:lnTo>
                  <a:lnTo>
                    <a:pt x="99" y="147"/>
                  </a:lnTo>
                  <a:lnTo>
                    <a:pt x="96" y="137"/>
                  </a:lnTo>
                  <a:lnTo>
                    <a:pt x="96" y="133"/>
                  </a:lnTo>
                  <a:lnTo>
                    <a:pt x="103" y="135"/>
                  </a:lnTo>
                  <a:lnTo>
                    <a:pt x="115" y="137"/>
                  </a:lnTo>
                  <a:lnTo>
                    <a:pt x="125" y="137"/>
                  </a:lnTo>
                  <a:lnTo>
                    <a:pt x="135" y="137"/>
                  </a:lnTo>
                  <a:lnTo>
                    <a:pt x="139" y="116"/>
                  </a:lnTo>
                  <a:lnTo>
                    <a:pt x="123" y="116"/>
                  </a:lnTo>
                  <a:lnTo>
                    <a:pt x="108" y="111"/>
                  </a:lnTo>
                  <a:lnTo>
                    <a:pt x="96" y="109"/>
                  </a:lnTo>
                  <a:lnTo>
                    <a:pt x="89" y="106"/>
                  </a:lnTo>
                  <a:lnTo>
                    <a:pt x="82" y="70"/>
                  </a:lnTo>
                  <a:lnTo>
                    <a:pt x="91" y="70"/>
                  </a:lnTo>
                  <a:lnTo>
                    <a:pt x="101" y="70"/>
                  </a:lnTo>
                  <a:lnTo>
                    <a:pt x="113" y="68"/>
                  </a:lnTo>
                  <a:lnTo>
                    <a:pt x="120" y="65"/>
                  </a:lnTo>
                  <a:lnTo>
                    <a:pt x="115" y="48"/>
                  </a:lnTo>
                  <a:lnTo>
                    <a:pt x="106" y="48"/>
                  </a:lnTo>
                  <a:lnTo>
                    <a:pt x="96" y="48"/>
                  </a:lnTo>
                  <a:lnTo>
                    <a:pt x="84" y="46"/>
                  </a:lnTo>
                  <a:lnTo>
                    <a:pt x="77" y="44"/>
                  </a:lnTo>
                  <a:lnTo>
                    <a:pt x="72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89" name="Freeform 375"/>
            <p:cNvSpPr>
              <a:spLocks/>
            </p:cNvSpPr>
            <p:nvPr/>
          </p:nvSpPr>
          <p:spPr bwMode="auto">
            <a:xfrm>
              <a:off x="3116" y="3334"/>
              <a:ext cx="185" cy="425"/>
            </a:xfrm>
            <a:custGeom>
              <a:avLst/>
              <a:gdLst>
                <a:gd name="T0" fmla="*/ 31 w 185"/>
                <a:gd name="T1" fmla="*/ 5 h 425"/>
                <a:gd name="T2" fmla="*/ 21 w 185"/>
                <a:gd name="T3" fmla="*/ 22 h 425"/>
                <a:gd name="T4" fmla="*/ 33 w 185"/>
                <a:gd name="T5" fmla="*/ 36 h 425"/>
                <a:gd name="T6" fmla="*/ 69 w 185"/>
                <a:gd name="T7" fmla="*/ 41 h 425"/>
                <a:gd name="T8" fmla="*/ 79 w 185"/>
                <a:gd name="T9" fmla="*/ 58 h 425"/>
                <a:gd name="T10" fmla="*/ 62 w 185"/>
                <a:gd name="T11" fmla="*/ 62 h 425"/>
                <a:gd name="T12" fmla="*/ 40 w 185"/>
                <a:gd name="T13" fmla="*/ 65 h 425"/>
                <a:gd name="T14" fmla="*/ 19 w 185"/>
                <a:gd name="T15" fmla="*/ 62 h 425"/>
                <a:gd name="T16" fmla="*/ 4 w 185"/>
                <a:gd name="T17" fmla="*/ 60 h 425"/>
                <a:gd name="T18" fmla="*/ 0 w 185"/>
                <a:gd name="T19" fmla="*/ 70 h 425"/>
                <a:gd name="T20" fmla="*/ 0 w 185"/>
                <a:gd name="T21" fmla="*/ 79 h 425"/>
                <a:gd name="T22" fmla="*/ 19 w 185"/>
                <a:gd name="T23" fmla="*/ 84 h 425"/>
                <a:gd name="T24" fmla="*/ 43 w 185"/>
                <a:gd name="T25" fmla="*/ 87 h 425"/>
                <a:gd name="T26" fmla="*/ 67 w 185"/>
                <a:gd name="T27" fmla="*/ 87 h 425"/>
                <a:gd name="T28" fmla="*/ 86 w 185"/>
                <a:gd name="T29" fmla="*/ 82 h 425"/>
                <a:gd name="T30" fmla="*/ 72 w 185"/>
                <a:gd name="T31" fmla="*/ 123 h 425"/>
                <a:gd name="T32" fmla="*/ 40 w 185"/>
                <a:gd name="T33" fmla="*/ 127 h 425"/>
                <a:gd name="T34" fmla="*/ 28 w 185"/>
                <a:gd name="T35" fmla="*/ 127 h 425"/>
                <a:gd name="T36" fmla="*/ 28 w 185"/>
                <a:gd name="T37" fmla="*/ 139 h 425"/>
                <a:gd name="T38" fmla="*/ 40 w 185"/>
                <a:gd name="T39" fmla="*/ 149 h 425"/>
                <a:gd name="T40" fmla="*/ 77 w 185"/>
                <a:gd name="T41" fmla="*/ 149 h 425"/>
                <a:gd name="T42" fmla="*/ 101 w 185"/>
                <a:gd name="T43" fmla="*/ 236 h 425"/>
                <a:gd name="T44" fmla="*/ 62 w 185"/>
                <a:gd name="T45" fmla="*/ 238 h 425"/>
                <a:gd name="T46" fmla="*/ 31 w 185"/>
                <a:gd name="T47" fmla="*/ 231 h 425"/>
                <a:gd name="T48" fmla="*/ 26 w 185"/>
                <a:gd name="T49" fmla="*/ 245 h 425"/>
                <a:gd name="T50" fmla="*/ 26 w 185"/>
                <a:gd name="T51" fmla="*/ 260 h 425"/>
                <a:gd name="T52" fmla="*/ 43 w 185"/>
                <a:gd name="T53" fmla="*/ 267 h 425"/>
                <a:gd name="T54" fmla="*/ 65 w 185"/>
                <a:gd name="T55" fmla="*/ 269 h 425"/>
                <a:gd name="T56" fmla="*/ 89 w 185"/>
                <a:gd name="T57" fmla="*/ 269 h 425"/>
                <a:gd name="T58" fmla="*/ 103 w 185"/>
                <a:gd name="T59" fmla="*/ 267 h 425"/>
                <a:gd name="T60" fmla="*/ 103 w 185"/>
                <a:gd name="T61" fmla="*/ 320 h 425"/>
                <a:gd name="T62" fmla="*/ 79 w 185"/>
                <a:gd name="T63" fmla="*/ 320 h 425"/>
                <a:gd name="T64" fmla="*/ 69 w 185"/>
                <a:gd name="T65" fmla="*/ 322 h 425"/>
                <a:gd name="T66" fmla="*/ 69 w 185"/>
                <a:gd name="T67" fmla="*/ 334 h 425"/>
                <a:gd name="T68" fmla="*/ 79 w 185"/>
                <a:gd name="T69" fmla="*/ 341 h 425"/>
                <a:gd name="T70" fmla="*/ 103 w 185"/>
                <a:gd name="T71" fmla="*/ 344 h 425"/>
                <a:gd name="T72" fmla="*/ 113 w 185"/>
                <a:gd name="T73" fmla="*/ 356 h 425"/>
                <a:gd name="T74" fmla="*/ 120 w 185"/>
                <a:gd name="T75" fmla="*/ 401 h 425"/>
                <a:gd name="T76" fmla="*/ 122 w 185"/>
                <a:gd name="T77" fmla="*/ 394 h 425"/>
                <a:gd name="T78" fmla="*/ 122 w 185"/>
                <a:gd name="T79" fmla="*/ 329 h 425"/>
                <a:gd name="T80" fmla="*/ 132 w 185"/>
                <a:gd name="T81" fmla="*/ 305 h 425"/>
                <a:gd name="T82" fmla="*/ 151 w 185"/>
                <a:gd name="T83" fmla="*/ 303 h 425"/>
                <a:gd name="T84" fmla="*/ 161 w 185"/>
                <a:gd name="T85" fmla="*/ 284 h 425"/>
                <a:gd name="T86" fmla="*/ 139 w 185"/>
                <a:gd name="T87" fmla="*/ 284 h 425"/>
                <a:gd name="T88" fmla="*/ 120 w 185"/>
                <a:gd name="T89" fmla="*/ 276 h 425"/>
                <a:gd name="T90" fmla="*/ 117 w 185"/>
                <a:gd name="T91" fmla="*/ 248 h 425"/>
                <a:gd name="T92" fmla="*/ 115 w 185"/>
                <a:gd name="T93" fmla="*/ 219 h 425"/>
                <a:gd name="T94" fmla="*/ 153 w 185"/>
                <a:gd name="T95" fmla="*/ 216 h 425"/>
                <a:gd name="T96" fmla="*/ 185 w 185"/>
                <a:gd name="T97" fmla="*/ 209 h 425"/>
                <a:gd name="T98" fmla="*/ 175 w 185"/>
                <a:gd name="T99" fmla="*/ 192 h 425"/>
                <a:gd name="T100" fmla="*/ 151 w 185"/>
                <a:gd name="T101" fmla="*/ 192 h 425"/>
                <a:gd name="T102" fmla="*/ 129 w 185"/>
                <a:gd name="T103" fmla="*/ 190 h 425"/>
                <a:gd name="T104" fmla="*/ 113 w 185"/>
                <a:gd name="T105" fmla="*/ 185 h 425"/>
                <a:gd name="T106" fmla="*/ 108 w 185"/>
                <a:gd name="T107" fmla="*/ 106 h 425"/>
                <a:gd name="T108" fmla="*/ 141 w 185"/>
                <a:gd name="T109" fmla="*/ 108 h 425"/>
                <a:gd name="T110" fmla="*/ 177 w 185"/>
                <a:gd name="T111" fmla="*/ 96 h 425"/>
                <a:gd name="T112" fmla="*/ 170 w 185"/>
                <a:gd name="T113" fmla="*/ 70 h 425"/>
                <a:gd name="T114" fmla="*/ 149 w 185"/>
                <a:gd name="T115" fmla="*/ 72 h 425"/>
                <a:gd name="T116" fmla="*/ 127 w 185"/>
                <a:gd name="T117" fmla="*/ 70 h 425"/>
                <a:gd name="T118" fmla="*/ 110 w 185"/>
                <a:gd name="T119" fmla="*/ 67 h 425"/>
                <a:gd name="T120" fmla="*/ 101 w 185"/>
                <a:gd name="T121" fmla="*/ 24 h 4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5"/>
                <a:gd name="T184" fmla="*/ 0 h 425"/>
                <a:gd name="T185" fmla="*/ 185 w 185"/>
                <a:gd name="T186" fmla="*/ 425 h 4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5" h="425">
                  <a:moveTo>
                    <a:pt x="36" y="0"/>
                  </a:moveTo>
                  <a:lnTo>
                    <a:pt x="31" y="5"/>
                  </a:lnTo>
                  <a:lnTo>
                    <a:pt x="26" y="12"/>
                  </a:lnTo>
                  <a:lnTo>
                    <a:pt x="21" y="22"/>
                  </a:lnTo>
                  <a:lnTo>
                    <a:pt x="21" y="34"/>
                  </a:lnTo>
                  <a:lnTo>
                    <a:pt x="33" y="36"/>
                  </a:lnTo>
                  <a:lnTo>
                    <a:pt x="52" y="38"/>
                  </a:lnTo>
                  <a:lnTo>
                    <a:pt x="69" y="41"/>
                  </a:lnTo>
                  <a:lnTo>
                    <a:pt x="81" y="43"/>
                  </a:lnTo>
                  <a:lnTo>
                    <a:pt x="79" y="58"/>
                  </a:lnTo>
                  <a:lnTo>
                    <a:pt x="72" y="60"/>
                  </a:lnTo>
                  <a:lnTo>
                    <a:pt x="62" y="62"/>
                  </a:lnTo>
                  <a:lnTo>
                    <a:pt x="52" y="65"/>
                  </a:lnTo>
                  <a:lnTo>
                    <a:pt x="40" y="65"/>
                  </a:lnTo>
                  <a:lnTo>
                    <a:pt x="28" y="65"/>
                  </a:lnTo>
                  <a:lnTo>
                    <a:pt x="19" y="62"/>
                  </a:lnTo>
                  <a:lnTo>
                    <a:pt x="12" y="62"/>
                  </a:lnTo>
                  <a:lnTo>
                    <a:pt x="4" y="60"/>
                  </a:lnTo>
                  <a:lnTo>
                    <a:pt x="2" y="65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9" y="82"/>
                  </a:lnTo>
                  <a:lnTo>
                    <a:pt x="19" y="84"/>
                  </a:lnTo>
                  <a:lnTo>
                    <a:pt x="31" y="87"/>
                  </a:lnTo>
                  <a:lnTo>
                    <a:pt x="43" y="87"/>
                  </a:lnTo>
                  <a:lnTo>
                    <a:pt x="55" y="87"/>
                  </a:lnTo>
                  <a:lnTo>
                    <a:pt x="67" y="87"/>
                  </a:lnTo>
                  <a:lnTo>
                    <a:pt x="77" y="84"/>
                  </a:lnTo>
                  <a:lnTo>
                    <a:pt x="86" y="82"/>
                  </a:lnTo>
                  <a:lnTo>
                    <a:pt x="86" y="118"/>
                  </a:lnTo>
                  <a:lnTo>
                    <a:pt x="72" y="123"/>
                  </a:lnTo>
                  <a:lnTo>
                    <a:pt x="55" y="125"/>
                  </a:lnTo>
                  <a:lnTo>
                    <a:pt x="40" y="127"/>
                  </a:lnTo>
                  <a:lnTo>
                    <a:pt x="31" y="125"/>
                  </a:lnTo>
                  <a:lnTo>
                    <a:pt x="28" y="127"/>
                  </a:lnTo>
                  <a:lnTo>
                    <a:pt x="28" y="132"/>
                  </a:lnTo>
                  <a:lnTo>
                    <a:pt x="28" y="139"/>
                  </a:lnTo>
                  <a:lnTo>
                    <a:pt x="28" y="144"/>
                  </a:lnTo>
                  <a:lnTo>
                    <a:pt x="40" y="149"/>
                  </a:lnTo>
                  <a:lnTo>
                    <a:pt x="60" y="149"/>
                  </a:lnTo>
                  <a:lnTo>
                    <a:pt x="77" y="149"/>
                  </a:lnTo>
                  <a:lnTo>
                    <a:pt x="89" y="147"/>
                  </a:lnTo>
                  <a:lnTo>
                    <a:pt x="101" y="236"/>
                  </a:lnTo>
                  <a:lnTo>
                    <a:pt x="84" y="238"/>
                  </a:lnTo>
                  <a:lnTo>
                    <a:pt x="62" y="238"/>
                  </a:lnTo>
                  <a:lnTo>
                    <a:pt x="43" y="236"/>
                  </a:lnTo>
                  <a:lnTo>
                    <a:pt x="31" y="231"/>
                  </a:lnTo>
                  <a:lnTo>
                    <a:pt x="28" y="236"/>
                  </a:lnTo>
                  <a:lnTo>
                    <a:pt x="26" y="245"/>
                  </a:lnTo>
                  <a:lnTo>
                    <a:pt x="26" y="252"/>
                  </a:lnTo>
                  <a:lnTo>
                    <a:pt x="26" y="260"/>
                  </a:lnTo>
                  <a:lnTo>
                    <a:pt x="33" y="264"/>
                  </a:lnTo>
                  <a:lnTo>
                    <a:pt x="43" y="267"/>
                  </a:lnTo>
                  <a:lnTo>
                    <a:pt x="52" y="269"/>
                  </a:lnTo>
                  <a:lnTo>
                    <a:pt x="65" y="269"/>
                  </a:lnTo>
                  <a:lnTo>
                    <a:pt x="77" y="269"/>
                  </a:lnTo>
                  <a:lnTo>
                    <a:pt x="89" y="269"/>
                  </a:lnTo>
                  <a:lnTo>
                    <a:pt x="96" y="269"/>
                  </a:lnTo>
                  <a:lnTo>
                    <a:pt x="103" y="267"/>
                  </a:lnTo>
                  <a:lnTo>
                    <a:pt x="110" y="317"/>
                  </a:lnTo>
                  <a:lnTo>
                    <a:pt x="103" y="320"/>
                  </a:lnTo>
                  <a:lnTo>
                    <a:pt x="91" y="320"/>
                  </a:lnTo>
                  <a:lnTo>
                    <a:pt x="79" y="320"/>
                  </a:lnTo>
                  <a:lnTo>
                    <a:pt x="69" y="320"/>
                  </a:lnTo>
                  <a:lnTo>
                    <a:pt x="69" y="322"/>
                  </a:lnTo>
                  <a:lnTo>
                    <a:pt x="69" y="327"/>
                  </a:lnTo>
                  <a:lnTo>
                    <a:pt x="69" y="334"/>
                  </a:lnTo>
                  <a:lnTo>
                    <a:pt x="69" y="339"/>
                  </a:lnTo>
                  <a:lnTo>
                    <a:pt x="79" y="341"/>
                  </a:lnTo>
                  <a:lnTo>
                    <a:pt x="91" y="344"/>
                  </a:lnTo>
                  <a:lnTo>
                    <a:pt x="103" y="344"/>
                  </a:lnTo>
                  <a:lnTo>
                    <a:pt x="110" y="341"/>
                  </a:lnTo>
                  <a:lnTo>
                    <a:pt x="113" y="356"/>
                  </a:lnTo>
                  <a:lnTo>
                    <a:pt x="117" y="377"/>
                  </a:lnTo>
                  <a:lnTo>
                    <a:pt x="120" y="401"/>
                  </a:lnTo>
                  <a:lnTo>
                    <a:pt x="122" y="425"/>
                  </a:lnTo>
                  <a:lnTo>
                    <a:pt x="122" y="394"/>
                  </a:lnTo>
                  <a:lnTo>
                    <a:pt x="122" y="361"/>
                  </a:lnTo>
                  <a:lnTo>
                    <a:pt x="122" y="329"/>
                  </a:lnTo>
                  <a:lnTo>
                    <a:pt x="122" y="305"/>
                  </a:lnTo>
                  <a:lnTo>
                    <a:pt x="132" y="305"/>
                  </a:lnTo>
                  <a:lnTo>
                    <a:pt x="141" y="305"/>
                  </a:lnTo>
                  <a:lnTo>
                    <a:pt x="151" y="303"/>
                  </a:lnTo>
                  <a:lnTo>
                    <a:pt x="156" y="300"/>
                  </a:lnTo>
                  <a:lnTo>
                    <a:pt x="161" y="284"/>
                  </a:lnTo>
                  <a:lnTo>
                    <a:pt x="151" y="286"/>
                  </a:lnTo>
                  <a:lnTo>
                    <a:pt x="139" y="284"/>
                  </a:lnTo>
                  <a:lnTo>
                    <a:pt x="129" y="281"/>
                  </a:lnTo>
                  <a:lnTo>
                    <a:pt x="120" y="276"/>
                  </a:lnTo>
                  <a:lnTo>
                    <a:pt x="120" y="267"/>
                  </a:lnTo>
                  <a:lnTo>
                    <a:pt x="117" y="248"/>
                  </a:lnTo>
                  <a:lnTo>
                    <a:pt x="115" y="228"/>
                  </a:lnTo>
                  <a:lnTo>
                    <a:pt x="115" y="219"/>
                  </a:lnTo>
                  <a:lnTo>
                    <a:pt x="132" y="219"/>
                  </a:lnTo>
                  <a:lnTo>
                    <a:pt x="153" y="216"/>
                  </a:lnTo>
                  <a:lnTo>
                    <a:pt x="173" y="214"/>
                  </a:lnTo>
                  <a:lnTo>
                    <a:pt x="185" y="209"/>
                  </a:lnTo>
                  <a:lnTo>
                    <a:pt x="185" y="190"/>
                  </a:lnTo>
                  <a:lnTo>
                    <a:pt x="175" y="192"/>
                  </a:lnTo>
                  <a:lnTo>
                    <a:pt x="163" y="192"/>
                  </a:lnTo>
                  <a:lnTo>
                    <a:pt x="151" y="192"/>
                  </a:lnTo>
                  <a:lnTo>
                    <a:pt x="139" y="192"/>
                  </a:lnTo>
                  <a:lnTo>
                    <a:pt x="129" y="190"/>
                  </a:lnTo>
                  <a:lnTo>
                    <a:pt x="120" y="187"/>
                  </a:lnTo>
                  <a:lnTo>
                    <a:pt x="113" y="185"/>
                  </a:lnTo>
                  <a:lnTo>
                    <a:pt x="110" y="180"/>
                  </a:lnTo>
                  <a:lnTo>
                    <a:pt x="108" y="106"/>
                  </a:lnTo>
                  <a:lnTo>
                    <a:pt x="122" y="108"/>
                  </a:lnTo>
                  <a:lnTo>
                    <a:pt x="141" y="108"/>
                  </a:lnTo>
                  <a:lnTo>
                    <a:pt x="161" y="103"/>
                  </a:lnTo>
                  <a:lnTo>
                    <a:pt x="177" y="96"/>
                  </a:lnTo>
                  <a:lnTo>
                    <a:pt x="177" y="67"/>
                  </a:lnTo>
                  <a:lnTo>
                    <a:pt x="170" y="70"/>
                  </a:lnTo>
                  <a:lnTo>
                    <a:pt x="161" y="72"/>
                  </a:lnTo>
                  <a:lnTo>
                    <a:pt x="149" y="72"/>
                  </a:lnTo>
                  <a:lnTo>
                    <a:pt x="139" y="72"/>
                  </a:lnTo>
                  <a:lnTo>
                    <a:pt x="127" y="70"/>
                  </a:lnTo>
                  <a:lnTo>
                    <a:pt x="117" y="70"/>
                  </a:lnTo>
                  <a:lnTo>
                    <a:pt x="110" y="67"/>
                  </a:lnTo>
                  <a:lnTo>
                    <a:pt x="105" y="65"/>
                  </a:lnTo>
                  <a:lnTo>
                    <a:pt x="101" y="2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0" name="Freeform 376"/>
            <p:cNvSpPr>
              <a:spLocks/>
            </p:cNvSpPr>
            <p:nvPr/>
          </p:nvSpPr>
          <p:spPr bwMode="auto">
            <a:xfrm>
              <a:off x="3387" y="3399"/>
              <a:ext cx="103" cy="77"/>
            </a:xfrm>
            <a:custGeom>
              <a:avLst/>
              <a:gdLst>
                <a:gd name="T0" fmla="*/ 48 w 103"/>
                <a:gd name="T1" fmla="*/ 0 h 77"/>
                <a:gd name="T2" fmla="*/ 46 w 103"/>
                <a:gd name="T3" fmla="*/ 5 h 77"/>
                <a:gd name="T4" fmla="*/ 43 w 103"/>
                <a:gd name="T5" fmla="*/ 9 h 77"/>
                <a:gd name="T6" fmla="*/ 43 w 103"/>
                <a:gd name="T7" fmla="*/ 14 h 77"/>
                <a:gd name="T8" fmla="*/ 43 w 103"/>
                <a:gd name="T9" fmla="*/ 19 h 77"/>
                <a:gd name="T10" fmla="*/ 48 w 103"/>
                <a:gd name="T11" fmla="*/ 24 h 77"/>
                <a:gd name="T12" fmla="*/ 55 w 103"/>
                <a:gd name="T13" fmla="*/ 29 h 77"/>
                <a:gd name="T14" fmla="*/ 62 w 103"/>
                <a:gd name="T15" fmla="*/ 34 h 77"/>
                <a:gd name="T16" fmla="*/ 72 w 103"/>
                <a:gd name="T17" fmla="*/ 36 h 77"/>
                <a:gd name="T18" fmla="*/ 55 w 103"/>
                <a:gd name="T19" fmla="*/ 41 h 77"/>
                <a:gd name="T20" fmla="*/ 41 w 103"/>
                <a:gd name="T21" fmla="*/ 38 h 77"/>
                <a:gd name="T22" fmla="*/ 26 w 103"/>
                <a:gd name="T23" fmla="*/ 34 h 77"/>
                <a:gd name="T24" fmla="*/ 17 w 103"/>
                <a:gd name="T25" fmla="*/ 29 h 77"/>
                <a:gd name="T26" fmla="*/ 10 w 103"/>
                <a:gd name="T27" fmla="*/ 36 h 77"/>
                <a:gd name="T28" fmla="*/ 5 w 103"/>
                <a:gd name="T29" fmla="*/ 46 h 77"/>
                <a:gd name="T30" fmla="*/ 0 w 103"/>
                <a:gd name="T31" fmla="*/ 55 h 77"/>
                <a:gd name="T32" fmla="*/ 0 w 103"/>
                <a:gd name="T33" fmla="*/ 60 h 77"/>
                <a:gd name="T34" fmla="*/ 5 w 103"/>
                <a:gd name="T35" fmla="*/ 65 h 77"/>
                <a:gd name="T36" fmla="*/ 10 w 103"/>
                <a:gd name="T37" fmla="*/ 67 h 77"/>
                <a:gd name="T38" fmla="*/ 19 w 103"/>
                <a:gd name="T39" fmla="*/ 72 h 77"/>
                <a:gd name="T40" fmla="*/ 29 w 103"/>
                <a:gd name="T41" fmla="*/ 74 h 77"/>
                <a:gd name="T42" fmla="*/ 38 w 103"/>
                <a:gd name="T43" fmla="*/ 74 h 77"/>
                <a:gd name="T44" fmla="*/ 50 w 103"/>
                <a:gd name="T45" fmla="*/ 74 h 77"/>
                <a:gd name="T46" fmla="*/ 62 w 103"/>
                <a:gd name="T47" fmla="*/ 72 h 77"/>
                <a:gd name="T48" fmla="*/ 74 w 103"/>
                <a:gd name="T49" fmla="*/ 67 h 77"/>
                <a:gd name="T50" fmla="*/ 79 w 103"/>
                <a:gd name="T51" fmla="*/ 67 h 77"/>
                <a:gd name="T52" fmla="*/ 82 w 103"/>
                <a:gd name="T53" fmla="*/ 67 h 77"/>
                <a:gd name="T54" fmla="*/ 86 w 103"/>
                <a:gd name="T55" fmla="*/ 72 h 77"/>
                <a:gd name="T56" fmla="*/ 86 w 103"/>
                <a:gd name="T57" fmla="*/ 77 h 77"/>
                <a:gd name="T58" fmla="*/ 91 w 103"/>
                <a:gd name="T59" fmla="*/ 65 h 77"/>
                <a:gd name="T60" fmla="*/ 96 w 103"/>
                <a:gd name="T61" fmla="*/ 48 h 77"/>
                <a:gd name="T62" fmla="*/ 101 w 103"/>
                <a:gd name="T63" fmla="*/ 31 h 77"/>
                <a:gd name="T64" fmla="*/ 103 w 103"/>
                <a:gd name="T65" fmla="*/ 17 h 77"/>
                <a:gd name="T66" fmla="*/ 48 w 103"/>
                <a:gd name="T67" fmla="*/ 0 h 7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77"/>
                <a:gd name="T104" fmla="*/ 103 w 103"/>
                <a:gd name="T105" fmla="*/ 77 h 7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77">
                  <a:moveTo>
                    <a:pt x="48" y="0"/>
                  </a:moveTo>
                  <a:lnTo>
                    <a:pt x="46" y="5"/>
                  </a:lnTo>
                  <a:lnTo>
                    <a:pt x="43" y="9"/>
                  </a:lnTo>
                  <a:lnTo>
                    <a:pt x="43" y="14"/>
                  </a:lnTo>
                  <a:lnTo>
                    <a:pt x="43" y="19"/>
                  </a:lnTo>
                  <a:lnTo>
                    <a:pt x="48" y="24"/>
                  </a:lnTo>
                  <a:lnTo>
                    <a:pt x="55" y="29"/>
                  </a:lnTo>
                  <a:lnTo>
                    <a:pt x="62" y="34"/>
                  </a:lnTo>
                  <a:lnTo>
                    <a:pt x="72" y="36"/>
                  </a:lnTo>
                  <a:lnTo>
                    <a:pt x="55" y="41"/>
                  </a:lnTo>
                  <a:lnTo>
                    <a:pt x="41" y="38"/>
                  </a:lnTo>
                  <a:lnTo>
                    <a:pt x="26" y="34"/>
                  </a:lnTo>
                  <a:lnTo>
                    <a:pt x="17" y="29"/>
                  </a:lnTo>
                  <a:lnTo>
                    <a:pt x="10" y="36"/>
                  </a:lnTo>
                  <a:lnTo>
                    <a:pt x="5" y="46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5" y="65"/>
                  </a:lnTo>
                  <a:lnTo>
                    <a:pt x="10" y="67"/>
                  </a:lnTo>
                  <a:lnTo>
                    <a:pt x="19" y="72"/>
                  </a:lnTo>
                  <a:lnTo>
                    <a:pt x="29" y="74"/>
                  </a:lnTo>
                  <a:lnTo>
                    <a:pt x="38" y="74"/>
                  </a:lnTo>
                  <a:lnTo>
                    <a:pt x="50" y="74"/>
                  </a:lnTo>
                  <a:lnTo>
                    <a:pt x="62" y="72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1" y="65"/>
                  </a:lnTo>
                  <a:lnTo>
                    <a:pt x="96" y="48"/>
                  </a:lnTo>
                  <a:lnTo>
                    <a:pt x="101" y="31"/>
                  </a:lnTo>
                  <a:lnTo>
                    <a:pt x="103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1" name="Freeform 377"/>
            <p:cNvSpPr>
              <a:spLocks/>
            </p:cNvSpPr>
            <p:nvPr/>
          </p:nvSpPr>
          <p:spPr bwMode="auto">
            <a:xfrm>
              <a:off x="3375" y="3493"/>
              <a:ext cx="101" cy="187"/>
            </a:xfrm>
            <a:custGeom>
              <a:avLst/>
              <a:gdLst>
                <a:gd name="T0" fmla="*/ 22 w 101"/>
                <a:gd name="T1" fmla="*/ 12 h 187"/>
                <a:gd name="T2" fmla="*/ 17 w 101"/>
                <a:gd name="T3" fmla="*/ 19 h 187"/>
                <a:gd name="T4" fmla="*/ 14 w 101"/>
                <a:gd name="T5" fmla="*/ 26 h 187"/>
                <a:gd name="T6" fmla="*/ 14 w 101"/>
                <a:gd name="T7" fmla="*/ 33 h 187"/>
                <a:gd name="T8" fmla="*/ 14 w 101"/>
                <a:gd name="T9" fmla="*/ 40 h 187"/>
                <a:gd name="T10" fmla="*/ 17 w 101"/>
                <a:gd name="T11" fmla="*/ 43 h 187"/>
                <a:gd name="T12" fmla="*/ 24 w 101"/>
                <a:gd name="T13" fmla="*/ 45 h 187"/>
                <a:gd name="T14" fmla="*/ 34 w 101"/>
                <a:gd name="T15" fmla="*/ 48 h 187"/>
                <a:gd name="T16" fmla="*/ 43 w 101"/>
                <a:gd name="T17" fmla="*/ 50 h 187"/>
                <a:gd name="T18" fmla="*/ 55 w 101"/>
                <a:gd name="T19" fmla="*/ 52 h 187"/>
                <a:gd name="T20" fmla="*/ 67 w 101"/>
                <a:gd name="T21" fmla="*/ 52 h 187"/>
                <a:gd name="T22" fmla="*/ 77 w 101"/>
                <a:gd name="T23" fmla="*/ 52 h 187"/>
                <a:gd name="T24" fmla="*/ 86 w 101"/>
                <a:gd name="T25" fmla="*/ 52 h 187"/>
                <a:gd name="T26" fmla="*/ 72 w 101"/>
                <a:gd name="T27" fmla="*/ 108 h 187"/>
                <a:gd name="T28" fmla="*/ 58 w 101"/>
                <a:gd name="T29" fmla="*/ 110 h 187"/>
                <a:gd name="T30" fmla="*/ 41 w 101"/>
                <a:gd name="T31" fmla="*/ 108 h 187"/>
                <a:gd name="T32" fmla="*/ 26 w 101"/>
                <a:gd name="T33" fmla="*/ 103 h 187"/>
                <a:gd name="T34" fmla="*/ 17 w 101"/>
                <a:gd name="T35" fmla="*/ 98 h 187"/>
                <a:gd name="T36" fmla="*/ 12 w 101"/>
                <a:gd name="T37" fmla="*/ 103 h 187"/>
                <a:gd name="T38" fmla="*/ 7 w 101"/>
                <a:gd name="T39" fmla="*/ 110 h 187"/>
                <a:gd name="T40" fmla="*/ 5 w 101"/>
                <a:gd name="T41" fmla="*/ 117 h 187"/>
                <a:gd name="T42" fmla="*/ 5 w 101"/>
                <a:gd name="T43" fmla="*/ 125 h 187"/>
                <a:gd name="T44" fmla="*/ 19 w 101"/>
                <a:gd name="T45" fmla="*/ 129 h 187"/>
                <a:gd name="T46" fmla="*/ 36 w 101"/>
                <a:gd name="T47" fmla="*/ 129 h 187"/>
                <a:gd name="T48" fmla="*/ 53 w 101"/>
                <a:gd name="T49" fmla="*/ 129 h 187"/>
                <a:gd name="T50" fmla="*/ 65 w 101"/>
                <a:gd name="T51" fmla="*/ 127 h 187"/>
                <a:gd name="T52" fmla="*/ 53 w 101"/>
                <a:gd name="T53" fmla="*/ 161 h 187"/>
                <a:gd name="T54" fmla="*/ 43 w 101"/>
                <a:gd name="T55" fmla="*/ 161 h 187"/>
                <a:gd name="T56" fmla="*/ 31 w 101"/>
                <a:gd name="T57" fmla="*/ 158 h 187"/>
                <a:gd name="T58" fmla="*/ 17 w 101"/>
                <a:gd name="T59" fmla="*/ 156 h 187"/>
                <a:gd name="T60" fmla="*/ 7 w 101"/>
                <a:gd name="T61" fmla="*/ 151 h 187"/>
                <a:gd name="T62" fmla="*/ 5 w 101"/>
                <a:gd name="T63" fmla="*/ 156 h 187"/>
                <a:gd name="T64" fmla="*/ 2 w 101"/>
                <a:gd name="T65" fmla="*/ 163 h 187"/>
                <a:gd name="T66" fmla="*/ 0 w 101"/>
                <a:gd name="T67" fmla="*/ 170 h 187"/>
                <a:gd name="T68" fmla="*/ 0 w 101"/>
                <a:gd name="T69" fmla="*/ 175 h 187"/>
                <a:gd name="T70" fmla="*/ 7 w 101"/>
                <a:gd name="T71" fmla="*/ 180 h 187"/>
                <a:gd name="T72" fmla="*/ 22 w 101"/>
                <a:gd name="T73" fmla="*/ 185 h 187"/>
                <a:gd name="T74" fmla="*/ 36 w 101"/>
                <a:gd name="T75" fmla="*/ 187 h 187"/>
                <a:gd name="T76" fmla="*/ 53 w 101"/>
                <a:gd name="T77" fmla="*/ 187 h 187"/>
                <a:gd name="T78" fmla="*/ 58 w 101"/>
                <a:gd name="T79" fmla="*/ 182 h 187"/>
                <a:gd name="T80" fmla="*/ 60 w 101"/>
                <a:gd name="T81" fmla="*/ 177 h 187"/>
                <a:gd name="T82" fmla="*/ 65 w 101"/>
                <a:gd name="T83" fmla="*/ 175 h 187"/>
                <a:gd name="T84" fmla="*/ 67 w 101"/>
                <a:gd name="T85" fmla="*/ 170 h 187"/>
                <a:gd name="T86" fmla="*/ 74 w 101"/>
                <a:gd name="T87" fmla="*/ 153 h 187"/>
                <a:gd name="T88" fmla="*/ 77 w 101"/>
                <a:gd name="T89" fmla="*/ 134 h 187"/>
                <a:gd name="T90" fmla="*/ 82 w 101"/>
                <a:gd name="T91" fmla="*/ 115 h 187"/>
                <a:gd name="T92" fmla="*/ 84 w 101"/>
                <a:gd name="T93" fmla="*/ 101 h 187"/>
                <a:gd name="T94" fmla="*/ 89 w 101"/>
                <a:gd name="T95" fmla="*/ 81 h 187"/>
                <a:gd name="T96" fmla="*/ 94 w 101"/>
                <a:gd name="T97" fmla="*/ 50 h 187"/>
                <a:gd name="T98" fmla="*/ 98 w 101"/>
                <a:gd name="T99" fmla="*/ 21 h 187"/>
                <a:gd name="T100" fmla="*/ 101 w 101"/>
                <a:gd name="T101" fmla="*/ 0 h 187"/>
                <a:gd name="T102" fmla="*/ 94 w 101"/>
                <a:gd name="T103" fmla="*/ 19 h 187"/>
                <a:gd name="T104" fmla="*/ 86 w 101"/>
                <a:gd name="T105" fmla="*/ 21 h 187"/>
                <a:gd name="T106" fmla="*/ 77 w 101"/>
                <a:gd name="T107" fmla="*/ 21 h 187"/>
                <a:gd name="T108" fmla="*/ 65 w 101"/>
                <a:gd name="T109" fmla="*/ 21 h 187"/>
                <a:gd name="T110" fmla="*/ 55 w 101"/>
                <a:gd name="T111" fmla="*/ 19 h 187"/>
                <a:gd name="T112" fmla="*/ 43 w 101"/>
                <a:gd name="T113" fmla="*/ 19 h 187"/>
                <a:gd name="T114" fmla="*/ 34 w 101"/>
                <a:gd name="T115" fmla="*/ 16 h 187"/>
                <a:gd name="T116" fmla="*/ 26 w 101"/>
                <a:gd name="T117" fmla="*/ 14 h 187"/>
                <a:gd name="T118" fmla="*/ 22 w 101"/>
                <a:gd name="T119" fmla="*/ 12 h 1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"/>
                <a:gd name="T181" fmla="*/ 0 h 187"/>
                <a:gd name="T182" fmla="*/ 101 w 101"/>
                <a:gd name="T183" fmla="*/ 187 h 1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" h="187">
                  <a:moveTo>
                    <a:pt x="22" y="12"/>
                  </a:moveTo>
                  <a:lnTo>
                    <a:pt x="17" y="19"/>
                  </a:lnTo>
                  <a:lnTo>
                    <a:pt x="14" y="26"/>
                  </a:lnTo>
                  <a:lnTo>
                    <a:pt x="14" y="33"/>
                  </a:lnTo>
                  <a:lnTo>
                    <a:pt x="14" y="40"/>
                  </a:lnTo>
                  <a:lnTo>
                    <a:pt x="17" y="43"/>
                  </a:lnTo>
                  <a:lnTo>
                    <a:pt x="24" y="45"/>
                  </a:lnTo>
                  <a:lnTo>
                    <a:pt x="34" y="48"/>
                  </a:lnTo>
                  <a:lnTo>
                    <a:pt x="43" y="50"/>
                  </a:lnTo>
                  <a:lnTo>
                    <a:pt x="55" y="52"/>
                  </a:lnTo>
                  <a:lnTo>
                    <a:pt x="67" y="52"/>
                  </a:lnTo>
                  <a:lnTo>
                    <a:pt x="77" y="52"/>
                  </a:lnTo>
                  <a:lnTo>
                    <a:pt x="86" y="52"/>
                  </a:lnTo>
                  <a:lnTo>
                    <a:pt x="72" y="108"/>
                  </a:lnTo>
                  <a:lnTo>
                    <a:pt x="58" y="110"/>
                  </a:lnTo>
                  <a:lnTo>
                    <a:pt x="41" y="108"/>
                  </a:lnTo>
                  <a:lnTo>
                    <a:pt x="26" y="103"/>
                  </a:lnTo>
                  <a:lnTo>
                    <a:pt x="17" y="98"/>
                  </a:lnTo>
                  <a:lnTo>
                    <a:pt x="12" y="103"/>
                  </a:lnTo>
                  <a:lnTo>
                    <a:pt x="7" y="110"/>
                  </a:lnTo>
                  <a:lnTo>
                    <a:pt x="5" y="117"/>
                  </a:lnTo>
                  <a:lnTo>
                    <a:pt x="5" y="125"/>
                  </a:lnTo>
                  <a:lnTo>
                    <a:pt x="19" y="129"/>
                  </a:lnTo>
                  <a:lnTo>
                    <a:pt x="36" y="129"/>
                  </a:lnTo>
                  <a:lnTo>
                    <a:pt x="53" y="129"/>
                  </a:lnTo>
                  <a:lnTo>
                    <a:pt x="65" y="127"/>
                  </a:lnTo>
                  <a:lnTo>
                    <a:pt x="53" y="161"/>
                  </a:lnTo>
                  <a:lnTo>
                    <a:pt x="43" y="161"/>
                  </a:lnTo>
                  <a:lnTo>
                    <a:pt x="31" y="158"/>
                  </a:lnTo>
                  <a:lnTo>
                    <a:pt x="17" y="156"/>
                  </a:lnTo>
                  <a:lnTo>
                    <a:pt x="7" y="151"/>
                  </a:lnTo>
                  <a:lnTo>
                    <a:pt x="5" y="156"/>
                  </a:lnTo>
                  <a:lnTo>
                    <a:pt x="2" y="163"/>
                  </a:lnTo>
                  <a:lnTo>
                    <a:pt x="0" y="170"/>
                  </a:lnTo>
                  <a:lnTo>
                    <a:pt x="0" y="175"/>
                  </a:lnTo>
                  <a:lnTo>
                    <a:pt x="7" y="180"/>
                  </a:lnTo>
                  <a:lnTo>
                    <a:pt x="22" y="185"/>
                  </a:lnTo>
                  <a:lnTo>
                    <a:pt x="36" y="187"/>
                  </a:lnTo>
                  <a:lnTo>
                    <a:pt x="53" y="187"/>
                  </a:lnTo>
                  <a:lnTo>
                    <a:pt x="58" y="182"/>
                  </a:lnTo>
                  <a:lnTo>
                    <a:pt x="60" y="177"/>
                  </a:lnTo>
                  <a:lnTo>
                    <a:pt x="65" y="175"/>
                  </a:lnTo>
                  <a:lnTo>
                    <a:pt x="67" y="170"/>
                  </a:lnTo>
                  <a:lnTo>
                    <a:pt x="74" y="153"/>
                  </a:lnTo>
                  <a:lnTo>
                    <a:pt x="77" y="134"/>
                  </a:lnTo>
                  <a:lnTo>
                    <a:pt x="82" y="115"/>
                  </a:lnTo>
                  <a:lnTo>
                    <a:pt x="84" y="101"/>
                  </a:lnTo>
                  <a:lnTo>
                    <a:pt x="89" y="81"/>
                  </a:lnTo>
                  <a:lnTo>
                    <a:pt x="94" y="50"/>
                  </a:lnTo>
                  <a:lnTo>
                    <a:pt x="98" y="21"/>
                  </a:lnTo>
                  <a:lnTo>
                    <a:pt x="101" y="0"/>
                  </a:lnTo>
                  <a:lnTo>
                    <a:pt x="94" y="19"/>
                  </a:lnTo>
                  <a:lnTo>
                    <a:pt x="86" y="21"/>
                  </a:lnTo>
                  <a:lnTo>
                    <a:pt x="77" y="21"/>
                  </a:lnTo>
                  <a:lnTo>
                    <a:pt x="65" y="21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4" y="16"/>
                  </a:lnTo>
                  <a:lnTo>
                    <a:pt x="26" y="14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2" name="Freeform 378"/>
            <p:cNvSpPr>
              <a:spLocks/>
            </p:cNvSpPr>
            <p:nvPr/>
          </p:nvSpPr>
          <p:spPr bwMode="auto">
            <a:xfrm>
              <a:off x="2614" y="2036"/>
              <a:ext cx="790" cy="452"/>
            </a:xfrm>
            <a:custGeom>
              <a:avLst/>
              <a:gdLst>
                <a:gd name="T0" fmla="*/ 240 w 790"/>
                <a:gd name="T1" fmla="*/ 349 h 452"/>
                <a:gd name="T2" fmla="*/ 334 w 790"/>
                <a:gd name="T3" fmla="*/ 322 h 452"/>
                <a:gd name="T4" fmla="*/ 487 w 790"/>
                <a:gd name="T5" fmla="*/ 365 h 452"/>
                <a:gd name="T6" fmla="*/ 554 w 790"/>
                <a:gd name="T7" fmla="*/ 356 h 452"/>
                <a:gd name="T8" fmla="*/ 675 w 790"/>
                <a:gd name="T9" fmla="*/ 368 h 452"/>
                <a:gd name="T10" fmla="*/ 780 w 790"/>
                <a:gd name="T11" fmla="*/ 351 h 452"/>
                <a:gd name="T12" fmla="*/ 732 w 790"/>
                <a:gd name="T13" fmla="*/ 332 h 452"/>
                <a:gd name="T14" fmla="*/ 624 w 790"/>
                <a:gd name="T15" fmla="*/ 332 h 452"/>
                <a:gd name="T16" fmla="*/ 487 w 790"/>
                <a:gd name="T17" fmla="*/ 341 h 452"/>
                <a:gd name="T18" fmla="*/ 518 w 790"/>
                <a:gd name="T19" fmla="*/ 320 h 452"/>
                <a:gd name="T20" fmla="*/ 552 w 790"/>
                <a:gd name="T21" fmla="*/ 303 h 452"/>
                <a:gd name="T22" fmla="*/ 437 w 790"/>
                <a:gd name="T23" fmla="*/ 281 h 452"/>
                <a:gd name="T24" fmla="*/ 391 w 790"/>
                <a:gd name="T25" fmla="*/ 281 h 452"/>
                <a:gd name="T26" fmla="*/ 310 w 790"/>
                <a:gd name="T27" fmla="*/ 267 h 452"/>
                <a:gd name="T28" fmla="*/ 382 w 790"/>
                <a:gd name="T29" fmla="*/ 262 h 452"/>
                <a:gd name="T30" fmla="*/ 355 w 790"/>
                <a:gd name="T31" fmla="*/ 226 h 452"/>
                <a:gd name="T32" fmla="*/ 322 w 790"/>
                <a:gd name="T33" fmla="*/ 212 h 452"/>
                <a:gd name="T34" fmla="*/ 437 w 790"/>
                <a:gd name="T35" fmla="*/ 219 h 452"/>
                <a:gd name="T36" fmla="*/ 456 w 790"/>
                <a:gd name="T37" fmla="*/ 195 h 452"/>
                <a:gd name="T38" fmla="*/ 365 w 790"/>
                <a:gd name="T39" fmla="*/ 197 h 452"/>
                <a:gd name="T40" fmla="*/ 334 w 790"/>
                <a:gd name="T41" fmla="*/ 164 h 452"/>
                <a:gd name="T42" fmla="*/ 408 w 790"/>
                <a:gd name="T43" fmla="*/ 168 h 452"/>
                <a:gd name="T44" fmla="*/ 499 w 790"/>
                <a:gd name="T45" fmla="*/ 173 h 452"/>
                <a:gd name="T46" fmla="*/ 574 w 790"/>
                <a:gd name="T47" fmla="*/ 171 h 452"/>
                <a:gd name="T48" fmla="*/ 646 w 790"/>
                <a:gd name="T49" fmla="*/ 149 h 452"/>
                <a:gd name="T50" fmla="*/ 631 w 790"/>
                <a:gd name="T51" fmla="*/ 130 h 452"/>
                <a:gd name="T52" fmla="*/ 670 w 790"/>
                <a:gd name="T53" fmla="*/ 72 h 452"/>
                <a:gd name="T54" fmla="*/ 588 w 790"/>
                <a:gd name="T55" fmla="*/ 115 h 452"/>
                <a:gd name="T56" fmla="*/ 521 w 790"/>
                <a:gd name="T57" fmla="*/ 149 h 452"/>
                <a:gd name="T58" fmla="*/ 442 w 790"/>
                <a:gd name="T59" fmla="*/ 154 h 452"/>
                <a:gd name="T60" fmla="*/ 286 w 790"/>
                <a:gd name="T61" fmla="*/ 144 h 452"/>
                <a:gd name="T62" fmla="*/ 197 w 790"/>
                <a:gd name="T63" fmla="*/ 144 h 452"/>
                <a:gd name="T64" fmla="*/ 211 w 790"/>
                <a:gd name="T65" fmla="*/ 164 h 452"/>
                <a:gd name="T66" fmla="*/ 259 w 790"/>
                <a:gd name="T67" fmla="*/ 176 h 452"/>
                <a:gd name="T68" fmla="*/ 288 w 790"/>
                <a:gd name="T69" fmla="*/ 188 h 452"/>
                <a:gd name="T70" fmla="*/ 204 w 790"/>
                <a:gd name="T71" fmla="*/ 200 h 452"/>
                <a:gd name="T72" fmla="*/ 153 w 790"/>
                <a:gd name="T73" fmla="*/ 216 h 452"/>
                <a:gd name="T74" fmla="*/ 115 w 790"/>
                <a:gd name="T75" fmla="*/ 231 h 452"/>
                <a:gd name="T76" fmla="*/ 50 w 790"/>
                <a:gd name="T77" fmla="*/ 240 h 452"/>
                <a:gd name="T78" fmla="*/ 84 w 790"/>
                <a:gd name="T79" fmla="*/ 216 h 452"/>
                <a:gd name="T80" fmla="*/ 57 w 790"/>
                <a:gd name="T81" fmla="*/ 200 h 452"/>
                <a:gd name="T82" fmla="*/ 115 w 790"/>
                <a:gd name="T83" fmla="*/ 183 h 452"/>
                <a:gd name="T84" fmla="*/ 129 w 790"/>
                <a:gd name="T85" fmla="*/ 151 h 452"/>
                <a:gd name="T86" fmla="*/ 105 w 790"/>
                <a:gd name="T87" fmla="*/ 127 h 452"/>
                <a:gd name="T88" fmla="*/ 182 w 790"/>
                <a:gd name="T89" fmla="*/ 99 h 452"/>
                <a:gd name="T90" fmla="*/ 223 w 790"/>
                <a:gd name="T91" fmla="*/ 79 h 452"/>
                <a:gd name="T92" fmla="*/ 182 w 790"/>
                <a:gd name="T93" fmla="*/ 53 h 452"/>
                <a:gd name="T94" fmla="*/ 132 w 790"/>
                <a:gd name="T95" fmla="*/ 67 h 452"/>
                <a:gd name="T96" fmla="*/ 199 w 790"/>
                <a:gd name="T97" fmla="*/ 2 h 452"/>
                <a:gd name="T98" fmla="*/ 115 w 790"/>
                <a:gd name="T99" fmla="*/ 70 h 452"/>
                <a:gd name="T100" fmla="*/ 5 w 790"/>
                <a:gd name="T101" fmla="*/ 425 h 452"/>
                <a:gd name="T102" fmla="*/ 84 w 790"/>
                <a:gd name="T103" fmla="*/ 370 h 452"/>
                <a:gd name="T104" fmla="*/ 134 w 790"/>
                <a:gd name="T105" fmla="*/ 346 h 452"/>
                <a:gd name="T106" fmla="*/ 81 w 790"/>
                <a:gd name="T107" fmla="*/ 392 h 452"/>
                <a:gd name="T108" fmla="*/ 103 w 790"/>
                <a:gd name="T109" fmla="*/ 401 h 4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0"/>
                <a:gd name="T166" fmla="*/ 0 h 452"/>
                <a:gd name="T167" fmla="*/ 790 w 790"/>
                <a:gd name="T168" fmla="*/ 452 h 45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0" h="452">
                  <a:moveTo>
                    <a:pt x="170" y="382"/>
                  </a:moveTo>
                  <a:lnTo>
                    <a:pt x="185" y="375"/>
                  </a:lnTo>
                  <a:lnTo>
                    <a:pt x="204" y="368"/>
                  </a:lnTo>
                  <a:lnTo>
                    <a:pt x="218" y="363"/>
                  </a:lnTo>
                  <a:lnTo>
                    <a:pt x="230" y="358"/>
                  </a:lnTo>
                  <a:lnTo>
                    <a:pt x="230" y="351"/>
                  </a:lnTo>
                  <a:lnTo>
                    <a:pt x="240" y="349"/>
                  </a:lnTo>
                  <a:lnTo>
                    <a:pt x="254" y="344"/>
                  </a:lnTo>
                  <a:lnTo>
                    <a:pt x="269" y="339"/>
                  </a:lnTo>
                  <a:lnTo>
                    <a:pt x="286" y="334"/>
                  </a:lnTo>
                  <a:lnTo>
                    <a:pt x="302" y="329"/>
                  </a:lnTo>
                  <a:lnTo>
                    <a:pt x="314" y="325"/>
                  </a:lnTo>
                  <a:lnTo>
                    <a:pt x="326" y="322"/>
                  </a:lnTo>
                  <a:lnTo>
                    <a:pt x="334" y="322"/>
                  </a:lnTo>
                  <a:lnTo>
                    <a:pt x="350" y="329"/>
                  </a:lnTo>
                  <a:lnTo>
                    <a:pt x="367" y="337"/>
                  </a:lnTo>
                  <a:lnTo>
                    <a:pt x="389" y="344"/>
                  </a:lnTo>
                  <a:lnTo>
                    <a:pt x="413" y="351"/>
                  </a:lnTo>
                  <a:lnTo>
                    <a:pt x="437" y="358"/>
                  </a:lnTo>
                  <a:lnTo>
                    <a:pt x="461" y="363"/>
                  </a:lnTo>
                  <a:lnTo>
                    <a:pt x="487" y="365"/>
                  </a:lnTo>
                  <a:lnTo>
                    <a:pt x="514" y="365"/>
                  </a:lnTo>
                  <a:lnTo>
                    <a:pt x="516" y="363"/>
                  </a:lnTo>
                  <a:lnTo>
                    <a:pt x="523" y="358"/>
                  </a:lnTo>
                  <a:lnTo>
                    <a:pt x="533" y="356"/>
                  </a:lnTo>
                  <a:lnTo>
                    <a:pt x="538" y="353"/>
                  </a:lnTo>
                  <a:lnTo>
                    <a:pt x="542" y="353"/>
                  </a:lnTo>
                  <a:lnTo>
                    <a:pt x="554" y="356"/>
                  </a:lnTo>
                  <a:lnTo>
                    <a:pt x="571" y="358"/>
                  </a:lnTo>
                  <a:lnTo>
                    <a:pt x="591" y="361"/>
                  </a:lnTo>
                  <a:lnTo>
                    <a:pt x="612" y="363"/>
                  </a:lnTo>
                  <a:lnTo>
                    <a:pt x="631" y="365"/>
                  </a:lnTo>
                  <a:lnTo>
                    <a:pt x="651" y="368"/>
                  </a:lnTo>
                  <a:lnTo>
                    <a:pt x="663" y="368"/>
                  </a:lnTo>
                  <a:lnTo>
                    <a:pt x="675" y="368"/>
                  </a:lnTo>
                  <a:lnTo>
                    <a:pt x="691" y="368"/>
                  </a:lnTo>
                  <a:lnTo>
                    <a:pt x="708" y="368"/>
                  </a:lnTo>
                  <a:lnTo>
                    <a:pt x="725" y="365"/>
                  </a:lnTo>
                  <a:lnTo>
                    <a:pt x="744" y="363"/>
                  </a:lnTo>
                  <a:lnTo>
                    <a:pt x="759" y="361"/>
                  </a:lnTo>
                  <a:lnTo>
                    <a:pt x="771" y="356"/>
                  </a:lnTo>
                  <a:lnTo>
                    <a:pt x="780" y="351"/>
                  </a:lnTo>
                  <a:lnTo>
                    <a:pt x="790" y="339"/>
                  </a:lnTo>
                  <a:lnTo>
                    <a:pt x="790" y="329"/>
                  </a:lnTo>
                  <a:lnTo>
                    <a:pt x="787" y="325"/>
                  </a:lnTo>
                  <a:lnTo>
                    <a:pt x="780" y="322"/>
                  </a:lnTo>
                  <a:lnTo>
                    <a:pt x="768" y="325"/>
                  </a:lnTo>
                  <a:lnTo>
                    <a:pt x="751" y="327"/>
                  </a:lnTo>
                  <a:lnTo>
                    <a:pt x="732" y="332"/>
                  </a:lnTo>
                  <a:lnTo>
                    <a:pt x="718" y="339"/>
                  </a:lnTo>
                  <a:lnTo>
                    <a:pt x="708" y="344"/>
                  </a:lnTo>
                  <a:lnTo>
                    <a:pt x="696" y="346"/>
                  </a:lnTo>
                  <a:lnTo>
                    <a:pt x="682" y="346"/>
                  </a:lnTo>
                  <a:lnTo>
                    <a:pt x="665" y="341"/>
                  </a:lnTo>
                  <a:lnTo>
                    <a:pt x="648" y="337"/>
                  </a:lnTo>
                  <a:lnTo>
                    <a:pt x="624" y="332"/>
                  </a:lnTo>
                  <a:lnTo>
                    <a:pt x="598" y="329"/>
                  </a:lnTo>
                  <a:lnTo>
                    <a:pt x="567" y="327"/>
                  </a:lnTo>
                  <a:lnTo>
                    <a:pt x="540" y="325"/>
                  </a:lnTo>
                  <a:lnTo>
                    <a:pt x="516" y="327"/>
                  </a:lnTo>
                  <a:lnTo>
                    <a:pt x="504" y="332"/>
                  </a:lnTo>
                  <a:lnTo>
                    <a:pt x="502" y="341"/>
                  </a:lnTo>
                  <a:lnTo>
                    <a:pt x="487" y="341"/>
                  </a:lnTo>
                  <a:lnTo>
                    <a:pt x="470" y="339"/>
                  </a:lnTo>
                  <a:lnTo>
                    <a:pt x="456" y="334"/>
                  </a:lnTo>
                  <a:lnTo>
                    <a:pt x="446" y="327"/>
                  </a:lnTo>
                  <a:lnTo>
                    <a:pt x="461" y="325"/>
                  </a:lnTo>
                  <a:lnTo>
                    <a:pt x="478" y="325"/>
                  </a:lnTo>
                  <a:lnTo>
                    <a:pt x="497" y="322"/>
                  </a:lnTo>
                  <a:lnTo>
                    <a:pt x="518" y="320"/>
                  </a:lnTo>
                  <a:lnTo>
                    <a:pt x="540" y="317"/>
                  </a:lnTo>
                  <a:lnTo>
                    <a:pt x="562" y="317"/>
                  </a:lnTo>
                  <a:lnTo>
                    <a:pt x="579" y="315"/>
                  </a:lnTo>
                  <a:lnTo>
                    <a:pt x="593" y="315"/>
                  </a:lnTo>
                  <a:lnTo>
                    <a:pt x="583" y="310"/>
                  </a:lnTo>
                  <a:lnTo>
                    <a:pt x="569" y="305"/>
                  </a:lnTo>
                  <a:lnTo>
                    <a:pt x="552" y="303"/>
                  </a:lnTo>
                  <a:lnTo>
                    <a:pt x="533" y="301"/>
                  </a:lnTo>
                  <a:lnTo>
                    <a:pt x="511" y="298"/>
                  </a:lnTo>
                  <a:lnTo>
                    <a:pt x="487" y="296"/>
                  </a:lnTo>
                  <a:lnTo>
                    <a:pt x="466" y="293"/>
                  </a:lnTo>
                  <a:lnTo>
                    <a:pt x="442" y="293"/>
                  </a:lnTo>
                  <a:lnTo>
                    <a:pt x="439" y="286"/>
                  </a:lnTo>
                  <a:lnTo>
                    <a:pt x="437" y="281"/>
                  </a:lnTo>
                  <a:lnTo>
                    <a:pt x="432" y="276"/>
                  </a:lnTo>
                  <a:lnTo>
                    <a:pt x="425" y="274"/>
                  </a:lnTo>
                  <a:lnTo>
                    <a:pt x="415" y="276"/>
                  </a:lnTo>
                  <a:lnTo>
                    <a:pt x="408" y="279"/>
                  </a:lnTo>
                  <a:lnTo>
                    <a:pt x="401" y="281"/>
                  </a:lnTo>
                  <a:lnTo>
                    <a:pt x="396" y="281"/>
                  </a:lnTo>
                  <a:lnTo>
                    <a:pt x="391" y="281"/>
                  </a:lnTo>
                  <a:lnTo>
                    <a:pt x="379" y="279"/>
                  </a:lnTo>
                  <a:lnTo>
                    <a:pt x="367" y="276"/>
                  </a:lnTo>
                  <a:lnTo>
                    <a:pt x="353" y="274"/>
                  </a:lnTo>
                  <a:lnTo>
                    <a:pt x="336" y="272"/>
                  </a:lnTo>
                  <a:lnTo>
                    <a:pt x="324" y="269"/>
                  </a:lnTo>
                  <a:lnTo>
                    <a:pt x="314" y="269"/>
                  </a:lnTo>
                  <a:lnTo>
                    <a:pt x="310" y="267"/>
                  </a:lnTo>
                  <a:lnTo>
                    <a:pt x="310" y="260"/>
                  </a:lnTo>
                  <a:lnTo>
                    <a:pt x="319" y="260"/>
                  </a:lnTo>
                  <a:lnTo>
                    <a:pt x="331" y="260"/>
                  </a:lnTo>
                  <a:lnTo>
                    <a:pt x="343" y="262"/>
                  </a:lnTo>
                  <a:lnTo>
                    <a:pt x="358" y="262"/>
                  </a:lnTo>
                  <a:lnTo>
                    <a:pt x="370" y="262"/>
                  </a:lnTo>
                  <a:lnTo>
                    <a:pt x="382" y="262"/>
                  </a:lnTo>
                  <a:lnTo>
                    <a:pt x="389" y="262"/>
                  </a:lnTo>
                  <a:lnTo>
                    <a:pt x="394" y="262"/>
                  </a:lnTo>
                  <a:lnTo>
                    <a:pt x="396" y="257"/>
                  </a:lnTo>
                  <a:lnTo>
                    <a:pt x="394" y="250"/>
                  </a:lnTo>
                  <a:lnTo>
                    <a:pt x="386" y="240"/>
                  </a:lnTo>
                  <a:lnTo>
                    <a:pt x="372" y="231"/>
                  </a:lnTo>
                  <a:lnTo>
                    <a:pt x="355" y="226"/>
                  </a:lnTo>
                  <a:lnTo>
                    <a:pt x="338" y="224"/>
                  </a:lnTo>
                  <a:lnTo>
                    <a:pt x="326" y="226"/>
                  </a:lnTo>
                  <a:lnTo>
                    <a:pt x="317" y="226"/>
                  </a:lnTo>
                  <a:lnTo>
                    <a:pt x="317" y="221"/>
                  </a:lnTo>
                  <a:lnTo>
                    <a:pt x="317" y="219"/>
                  </a:lnTo>
                  <a:lnTo>
                    <a:pt x="319" y="214"/>
                  </a:lnTo>
                  <a:lnTo>
                    <a:pt x="322" y="212"/>
                  </a:lnTo>
                  <a:lnTo>
                    <a:pt x="336" y="214"/>
                  </a:lnTo>
                  <a:lnTo>
                    <a:pt x="355" y="216"/>
                  </a:lnTo>
                  <a:lnTo>
                    <a:pt x="374" y="219"/>
                  </a:lnTo>
                  <a:lnTo>
                    <a:pt x="394" y="219"/>
                  </a:lnTo>
                  <a:lnTo>
                    <a:pt x="410" y="219"/>
                  </a:lnTo>
                  <a:lnTo>
                    <a:pt x="425" y="219"/>
                  </a:lnTo>
                  <a:lnTo>
                    <a:pt x="437" y="219"/>
                  </a:lnTo>
                  <a:lnTo>
                    <a:pt x="444" y="219"/>
                  </a:lnTo>
                  <a:lnTo>
                    <a:pt x="454" y="214"/>
                  </a:lnTo>
                  <a:lnTo>
                    <a:pt x="466" y="207"/>
                  </a:lnTo>
                  <a:lnTo>
                    <a:pt x="470" y="202"/>
                  </a:lnTo>
                  <a:lnTo>
                    <a:pt x="470" y="197"/>
                  </a:lnTo>
                  <a:lnTo>
                    <a:pt x="466" y="195"/>
                  </a:lnTo>
                  <a:lnTo>
                    <a:pt x="456" y="195"/>
                  </a:lnTo>
                  <a:lnTo>
                    <a:pt x="446" y="197"/>
                  </a:lnTo>
                  <a:lnTo>
                    <a:pt x="434" y="200"/>
                  </a:lnTo>
                  <a:lnTo>
                    <a:pt x="425" y="200"/>
                  </a:lnTo>
                  <a:lnTo>
                    <a:pt x="413" y="202"/>
                  </a:lnTo>
                  <a:lnTo>
                    <a:pt x="398" y="202"/>
                  </a:lnTo>
                  <a:lnTo>
                    <a:pt x="382" y="200"/>
                  </a:lnTo>
                  <a:lnTo>
                    <a:pt x="365" y="197"/>
                  </a:lnTo>
                  <a:lnTo>
                    <a:pt x="350" y="195"/>
                  </a:lnTo>
                  <a:lnTo>
                    <a:pt x="336" y="190"/>
                  </a:lnTo>
                  <a:lnTo>
                    <a:pt x="326" y="183"/>
                  </a:lnTo>
                  <a:lnTo>
                    <a:pt x="326" y="176"/>
                  </a:lnTo>
                  <a:lnTo>
                    <a:pt x="329" y="171"/>
                  </a:lnTo>
                  <a:lnTo>
                    <a:pt x="331" y="166"/>
                  </a:lnTo>
                  <a:lnTo>
                    <a:pt x="334" y="164"/>
                  </a:lnTo>
                  <a:lnTo>
                    <a:pt x="338" y="164"/>
                  </a:lnTo>
                  <a:lnTo>
                    <a:pt x="346" y="164"/>
                  </a:lnTo>
                  <a:lnTo>
                    <a:pt x="358" y="164"/>
                  </a:lnTo>
                  <a:lnTo>
                    <a:pt x="370" y="166"/>
                  </a:lnTo>
                  <a:lnTo>
                    <a:pt x="384" y="168"/>
                  </a:lnTo>
                  <a:lnTo>
                    <a:pt x="396" y="168"/>
                  </a:lnTo>
                  <a:lnTo>
                    <a:pt x="408" y="168"/>
                  </a:lnTo>
                  <a:lnTo>
                    <a:pt x="418" y="168"/>
                  </a:lnTo>
                  <a:lnTo>
                    <a:pt x="432" y="166"/>
                  </a:lnTo>
                  <a:lnTo>
                    <a:pt x="451" y="164"/>
                  </a:lnTo>
                  <a:lnTo>
                    <a:pt x="468" y="164"/>
                  </a:lnTo>
                  <a:lnTo>
                    <a:pt x="480" y="166"/>
                  </a:lnTo>
                  <a:lnTo>
                    <a:pt x="490" y="171"/>
                  </a:lnTo>
                  <a:lnTo>
                    <a:pt x="499" y="173"/>
                  </a:lnTo>
                  <a:lnTo>
                    <a:pt x="506" y="176"/>
                  </a:lnTo>
                  <a:lnTo>
                    <a:pt x="516" y="176"/>
                  </a:lnTo>
                  <a:lnTo>
                    <a:pt x="526" y="173"/>
                  </a:lnTo>
                  <a:lnTo>
                    <a:pt x="540" y="171"/>
                  </a:lnTo>
                  <a:lnTo>
                    <a:pt x="552" y="168"/>
                  </a:lnTo>
                  <a:lnTo>
                    <a:pt x="564" y="168"/>
                  </a:lnTo>
                  <a:lnTo>
                    <a:pt x="574" y="171"/>
                  </a:lnTo>
                  <a:lnTo>
                    <a:pt x="586" y="171"/>
                  </a:lnTo>
                  <a:lnTo>
                    <a:pt x="595" y="171"/>
                  </a:lnTo>
                  <a:lnTo>
                    <a:pt x="607" y="168"/>
                  </a:lnTo>
                  <a:lnTo>
                    <a:pt x="619" y="164"/>
                  </a:lnTo>
                  <a:lnTo>
                    <a:pt x="634" y="159"/>
                  </a:lnTo>
                  <a:lnTo>
                    <a:pt x="641" y="154"/>
                  </a:lnTo>
                  <a:lnTo>
                    <a:pt x="646" y="149"/>
                  </a:lnTo>
                  <a:lnTo>
                    <a:pt x="646" y="147"/>
                  </a:lnTo>
                  <a:lnTo>
                    <a:pt x="643" y="147"/>
                  </a:lnTo>
                  <a:lnTo>
                    <a:pt x="639" y="147"/>
                  </a:lnTo>
                  <a:lnTo>
                    <a:pt x="631" y="147"/>
                  </a:lnTo>
                  <a:lnTo>
                    <a:pt x="629" y="142"/>
                  </a:lnTo>
                  <a:lnTo>
                    <a:pt x="629" y="135"/>
                  </a:lnTo>
                  <a:lnTo>
                    <a:pt x="631" y="130"/>
                  </a:lnTo>
                  <a:lnTo>
                    <a:pt x="639" y="125"/>
                  </a:lnTo>
                  <a:lnTo>
                    <a:pt x="653" y="118"/>
                  </a:lnTo>
                  <a:lnTo>
                    <a:pt x="672" y="106"/>
                  </a:lnTo>
                  <a:lnTo>
                    <a:pt x="689" y="89"/>
                  </a:lnTo>
                  <a:lnTo>
                    <a:pt x="691" y="72"/>
                  </a:lnTo>
                  <a:lnTo>
                    <a:pt x="682" y="70"/>
                  </a:lnTo>
                  <a:lnTo>
                    <a:pt x="670" y="72"/>
                  </a:lnTo>
                  <a:lnTo>
                    <a:pt x="655" y="75"/>
                  </a:lnTo>
                  <a:lnTo>
                    <a:pt x="646" y="79"/>
                  </a:lnTo>
                  <a:lnTo>
                    <a:pt x="636" y="87"/>
                  </a:lnTo>
                  <a:lnTo>
                    <a:pt x="622" y="94"/>
                  </a:lnTo>
                  <a:lnTo>
                    <a:pt x="605" y="103"/>
                  </a:lnTo>
                  <a:lnTo>
                    <a:pt x="595" y="111"/>
                  </a:lnTo>
                  <a:lnTo>
                    <a:pt x="588" y="115"/>
                  </a:lnTo>
                  <a:lnTo>
                    <a:pt x="579" y="125"/>
                  </a:lnTo>
                  <a:lnTo>
                    <a:pt x="569" y="132"/>
                  </a:lnTo>
                  <a:lnTo>
                    <a:pt x="562" y="137"/>
                  </a:lnTo>
                  <a:lnTo>
                    <a:pt x="557" y="139"/>
                  </a:lnTo>
                  <a:lnTo>
                    <a:pt x="547" y="142"/>
                  </a:lnTo>
                  <a:lnTo>
                    <a:pt x="535" y="147"/>
                  </a:lnTo>
                  <a:lnTo>
                    <a:pt x="521" y="149"/>
                  </a:lnTo>
                  <a:lnTo>
                    <a:pt x="509" y="154"/>
                  </a:lnTo>
                  <a:lnTo>
                    <a:pt x="497" y="156"/>
                  </a:lnTo>
                  <a:lnTo>
                    <a:pt x="487" y="159"/>
                  </a:lnTo>
                  <a:lnTo>
                    <a:pt x="480" y="159"/>
                  </a:lnTo>
                  <a:lnTo>
                    <a:pt x="473" y="159"/>
                  </a:lnTo>
                  <a:lnTo>
                    <a:pt x="458" y="156"/>
                  </a:lnTo>
                  <a:lnTo>
                    <a:pt x="442" y="154"/>
                  </a:lnTo>
                  <a:lnTo>
                    <a:pt x="422" y="151"/>
                  </a:lnTo>
                  <a:lnTo>
                    <a:pt x="401" y="149"/>
                  </a:lnTo>
                  <a:lnTo>
                    <a:pt x="379" y="149"/>
                  </a:lnTo>
                  <a:lnTo>
                    <a:pt x="362" y="149"/>
                  </a:lnTo>
                  <a:lnTo>
                    <a:pt x="348" y="151"/>
                  </a:lnTo>
                  <a:lnTo>
                    <a:pt x="295" y="144"/>
                  </a:lnTo>
                  <a:lnTo>
                    <a:pt x="286" y="144"/>
                  </a:lnTo>
                  <a:lnTo>
                    <a:pt x="271" y="144"/>
                  </a:lnTo>
                  <a:lnTo>
                    <a:pt x="257" y="144"/>
                  </a:lnTo>
                  <a:lnTo>
                    <a:pt x="242" y="144"/>
                  </a:lnTo>
                  <a:lnTo>
                    <a:pt x="226" y="144"/>
                  </a:lnTo>
                  <a:lnTo>
                    <a:pt x="214" y="144"/>
                  </a:lnTo>
                  <a:lnTo>
                    <a:pt x="204" y="144"/>
                  </a:lnTo>
                  <a:lnTo>
                    <a:pt x="197" y="144"/>
                  </a:lnTo>
                  <a:lnTo>
                    <a:pt x="190" y="147"/>
                  </a:lnTo>
                  <a:lnTo>
                    <a:pt x="185" y="154"/>
                  </a:lnTo>
                  <a:lnTo>
                    <a:pt x="182" y="159"/>
                  </a:lnTo>
                  <a:lnTo>
                    <a:pt x="180" y="164"/>
                  </a:lnTo>
                  <a:lnTo>
                    <a:pt x="187" y="164"/>
                  </a:lnTo>
                  <a:lnTo>
                    <a:pt x="199" y="164"/>
                  </a:lnTo>
                  <a:lnTo>
                    <a:pt x="211" y="164"/>
                  </a:lnTo>
                  <a:lnTo>
                    <a:pt x="223" y="166"/>
                  </a:lnTo>
                  <a:lnTo>
                    <a:pt x="235" y="166"/>
                  </a:lnTo>
                  <a:lnTo>
                    <a:pt x="245" y="168"/>
                  </a:lnTo>
                  <a:lnTo>
                    <a:pt x="252" y="168"/>
                  </a:lnTo>
                  <a:lnTo>
                    <a:pt x="254" y="168"/>
                  </a:lnTo>
                  <a:lnTo>
                    <a:pt x="257" y="171"/>
                  </a:lnTo>
                  <a:lnTo>
                    <a:pt x="259" y="176"/>
                  </a:lnTo>
                  <a:lnTo>
                    <a:pt x="259" y="180"/>
                  </a:lnTo>
                  <a:lnTo>
                    <a:pt x="262" y="183"/>
                  </a:lnTo>
                  <a:lnTo>
                    <a:pt x="266" y="183"/>
                  </a:lnTo>
                  <a:lnTo>
                    <a:pt x="274" y="183"/>
                  </a:lnTo>
                  <a:lnTo>
                    <a:pt x="283" y="180"/>
                  </a:lnTo>
                  <a:lnTo>
                    <a:pt x="293" y="178"/>
                  </a:lnTo>
                  <a:lnTo>
                    <a:pt x="288" y="188"/>
                  </a:lnTo>
                  <a:lnTo>
                    <a:pt x="276" y="188"/>
                  </a:lnTo>
                  <a:lnTo>
                    <a:pt x="264" y="190"/>
                  </a:lnTo>
                  <a:lnTo>
                    <a:pt x="252" y="192"/>
                  </a:lnTo>
                  <a:lnTo>
                    <a:pt x="242" y="195"/>
                  </a:lnTo>
                  <a:lnTo>
                    <a:pt x="230" y="197"/>
                  </a:lnTo>
                  <a:lnTo>
                    <a:pt x="218" y="200"/>
                  </a:lnTo>
                  <a:lnTo>
                    <a:pt x="204" y="200"/>
                  </a:lnTo>
                  <a:lnTo>
                    <a:pt x="194" y="200"/>
                  </a:lnTo>
                  <a:lnTo>
                    <a:pt x="185" y="200"/>
                  </a:lnTo>
                  <a:lnTo>
                    <a:pt x="173" y="202"/>
                  </a:lnTo>
                  <a:lnTo>
                    <a:pt x="163" y="207"/>
                  </a:lnTo>
                  <a:lnTo>
                    <a:pt x="151" y="214"/>
                  </a:lnTo>
                  <a:lnTo>
                    <a:pt x="153" y="216"/>
                  </a:lnTo>
                  <a:lnTo>
                    <a:pt x="156" y="219"/>
                  </a:lnTo>
                  <a:lnTo>
                    <a:pt x="156" y="221"/>
                  </a:lnTo>
                  <a:lnTo>
                    <a:pt x="146" y="224"/>
                  </a:lnTo>
                  <a:lnTo>
                    <a:pt x="134" y="226"/>
                  </a:lnTo>
                  <a:lnTo>
                    <a:pt x="125" y="228"/>
                  </a:lnTo>
                  <a:lnTo>
                    <a:pt x="120" y="228"/>
                  </a:lnTo>
                  <a:lnTo>
                    <a:pt x="115" y="231"/>
                  </a:lnTo>
                  <a:lnTo>
                    <a:pt x="108" y="236"/>
                  </a:lnTo>
                  <a:lnTo>
                    <a:pt x="98" y="238"/>
                  </a:lnTo>
                  <a:lnTo>
                    <a:pt x="89" y="243"/>
                  </a:lnTo>
                  <a:lnTo>
                    <a:pt x="79" y="245"/>
                  </a:lnTo>
                  <a:lnTo>
                    <a:pt x="67" y="245"/>
                  </a:lnTo>
                  <a:lnTo>
                    <a:pt x="55" y="243"/>
                  </a:lnTo>
                  <a:lnTo>
                    <a:pt x="50" y="240"/>
                  </a:lnTo>
                  <a:lnTo>
                    <a:pt x="55" y="236"/>
                  </a:lnTo>
                  <a:lnTo>
                    <a:pt x="65" y="231"/>
                  </a:lnTo>
                  <a:lnTo>
                    <a:pt x="74" y="228"/>
                  </a:lnTo>
                  <a:lnTo>
                    <a:pt x="81" y="226"/>
                  </a:lnTo>
                  <a:lnTo>
                    <a:pt x="84" y="224"/>
                  </a:lnTo>
                  <a:lnTo>
                    <a:pt x="84" y="219"/>
                  </a:lnTo>
                  <a:lnTo>
                    <a:pt x="84" y="216"/>
                  </a:lnTo>
                  <a:lnTo>
                    <a:pt x="81" y="214"/>
                  </a:lnTo>
                  <a:lnTo>
                    <a:pt x="77" y="212"/>
                  </a:lnTo>
                  <a:lnTo>
                    <a:pt x="72" y="209"/>
                  </a:lnTo>
                  <a:lnTo>
                    <a:pt x="65" y="207"/>
                  </a:lnTo>
                  <a:lnTo>
                    <a:pt x="57" y="204"/>
                  </a:lnTo>
                  <a:lnTo>
                    <a:pt x="57" y="202"/>
                  </a:lnTo>
                  <a:lnTo>
                    <a:pt x="57" y="200"/>
                  </a:lnTo>
                  <a:lnTo>
                    <a:pt x="60" y="195"/>
                  </a:lnTo>
                  <a:lnTo>
                    <a:pt x="62" y="192"/>
                  </a:lnTo>
                  <a:lnTo>
                    <a:pt x="69" y="188"/>
                  </a:lnTo>
                  <a:lnTo>
                    <a:pt x="77" y="185"/>
                  </a:lnTo>
                  <a:lnTo>
                    <a:pt x="89" y="183"/>
                  </a:lnTo>
                  <a:lnTo>
                    <a:pt x="101" y="183"/>
                  </a:lnTo>
                  <a:lnTo>
                    <a:pt x="115" y="183"/>
                  </a:lnTo>
                  <a:lnTo>
                    <a:pt x="129" y="183"/>
                  </a:lnTo>
                  <a:lnTo>
                    <a:pt x="141" y="185"/>
                  </a:lnTo>
                  <a:lnTo>
                    <a:pt x="153" y="188"/>
                  </a:lnTo>
                  <a:lnTo>
                    <a:pt x="153" y="173"/>
                  </a:lnTo>
                  <a:lnTo>
                    <a:pt x="149" y="164"/>
                  </a:lnTo>
                  <a:lnTo>
                    <a:pt x="141" y="156"/>
                  </a:lnTo>
                  <a:lnTo>
                    <a:pt x="129" y="151"/>
                  </a:lnTo>
                  <a:lnTo>
                    <a:pt x="117" y="151"/>
                  </a:lnTo>
                  <a:lnTo>
                    <a:pt x="103" y="151"/>
                  </a:lnTo>
                  <a:lnTo>
                    <a:pt x="91" y="151"/>
                  </a:lnTo>
                  <a:lnTo>
                    <a:pt x="79" y="154"/>
                  </a:lnTo>
                  <a:lnTo>
                    <a:pt x="81" y="144"/>
                  </a:lnTo>
                  <a:lnTo>
                    <a:pt x="91" y="135"/>
                  </a:lnTo>
                  <a:lnTo>
                    <a:pt x="105" y="127"/>
                  </a:lnTo>
                  <a:lnTo>
                    <a:pt x="122" y="120"/>
                  </a:lnTo>
                  <a:lnTo>
                    <a:pt x="137" y="113"/>
                  </a:lnTo>
                  <a:lnTo>
                    <a:pt x="151" y="108"/>
                  </a:lnTo>
                  <a:lnTo>
                    <a:pt x="163" y="106"/>
                  </a:lnTo>
                  <a:lnTo>
                    <a:pt x="170" y="103"/>
                  </a:lnTo>
                  <a:lnTo>
                    <a:pt x="178" y="101"/>
                  </a:lnTo>
                  <a:lnTo>
                    <a:pt x="182" y="99"/>
                  </a:lnTo>
                  <a:lnTo>
                    <a:pt x="185" y="94"/>
                  </a:lnTo>
                  <a:lnTo>
                    <a:pt x="192" y="89"/>
                  </a:lnTo>
                  <a:lnTo>
                    <a:pt x="199" y="84"/>
                  </a:lnTo>
                  <a:lnTo>
                    <a:pt x="206" y="84"/>
                  </a:lnTo>
                  <a:lnTo>
                    <a:pt x="214" y="82"/>
                  </a:lnTo>
                  <a:lnTo>
                    <a:pt x="218" y="82"/>
                  </a:lnTo>
                  <a:lnTo>
                    <a:pt x="223" y="79"/>
                  </a:lnTo>
                  <a:lnTo>
                    <a:pt x="223" y="72"/>
                  </a:lnTo>
                  <a:lnTo>
                    <a:pt x="223" y="63"/>
                  </a:lnTo>
                  <a:lnTo>
                    <a:pt x="223" y="55"/>
                  </a:lnTo>
                  <a:lnTo>
                    <a:pt x="216" y="53"/>
                  </a:lnTo>
                  <a:lnTo>
                    <a:pt x="206" y="51"/>
                  </a:lnTo>
                  <a:lnTo>
                    <a:pt x="192" y="53"/>
                  </a:lnTo>
                  <a:lnTo>
                    <a:pt x="182" y="53"/>
                  </a:lnTo>
                  <a:lnTo>
                    <a:pt x="173" y="58"/>
                  </a:lnTo>
                  <a:lnTo>
                    <a:pt x="156" y="72"/>
                  </a:lnTo>
                  <a:lnTo>
                    <a:pt x="134" y="91"/>
                  </a:lnTo>
                  <a:lnTo>
                    <a:pt x="113" y="108"/>
                  </a:lnTo>
                  <a:lnTo>
                    <a:pt x="103" y="101"/>
                  </a:lnTo>
                  <a:lnTo>
                    <a:pt x="117" y="82"/>
                  </a:lnTo>
                  <a:lnTo>
                    <a:pt x="132" y="67"/>
                  </a:lnTo>
                  <a:lnTo>
                    <a:pt x="149" y="53"/>
                  </a:lnTo>
                  <a:lnTo>
                    <a:pt x="165" y="39"/>
                  </a:lnTo>
                  <a:lnTo>
                    <a:pt x="180" y="29"/>
                  </a:lnTo>
                  <a:lnTo>
                    <a:pt x="192" y="19"/>
                  </a:lnTo>
                  <a:lnTo>
                    <a:pt x="202" y="12"/>
                  </a:lnTo>
                  <a:lnTo>
                    <a:pt x="204" y="7"/>
                  </a:lnTo>
                  <a:lnTo>
                    <a:pt x="199" y="2"/>
                  </a:lnTo>
                  <a:lnTo>
                    <a:pt x="190" y="0"/>
                  </a:lnTo>
                  <a:lnTo>
                    <a:pt x="178" y="0"/>
                  </a:lnTo>
                  <a:lnTo>
                    <a:pt x="165" y="2"/>
                  </a:lnTo>
                  <a:lnTo>
                    <a:pt x="153" y="12"/>
                  </a:lnTo>
                  <a:lnTo>
                    <a:pt x="139" y="29"/>
                  </a:lnTo>
                  <a:lnTo>
                    <a:pt x="125" y="51"/>
                  </a:lnTo>
                  <a:lnTo>
                    <a:pt x="115" y="70"/>
                  </a:lnTo>
                  <a:lnTo>
                    <a:pt x="79" y="94"/>
                  </a:lnTo>
                  <a:lnTo>
                    <a:pt x="53" y="137"/>
                  </a:lnTo>
                  <a:lnTo>
                    <a:pt x="33" y="195"/>
                  </a:lnTo>
                  <a:lnTo>
                    <a:pt x="21" y="257"/>
                  </a:lnTo>
                  <a:lnTo>
                    <a:pt x="14" y="320"/>
                  </a:lnTo>
                  <a:lnTo>
                    <a:pt x="7" y="380"/>
                  </a:lnTo>
                  <a:lnTo>
                    <a:pt x="5" y="425"/>
                  </a:lnTo>
                  <a:lnTo>
                    <a:pt x="0" y="452"/>
                  </a:lnTo>
                  <a:lnTo>
                    <a:pt x="12" y="428"/>
                  </a:lnTo>
                  <a:lnTo>
                    <a:pt x="29" y="406"/>
                  </a:lnTo>
                  <a:lnTo>
                    <a:pt x="48" y="392"/>
                  </a:lnTo>
                  <a:lnTo>
                    <a:pt x="62" y="382"/>
                  </a:lnTo>
                  <a:lnTo>
                    <a:pt x="72" y="377"/>
                  </a:lnTo>
                  <a:lnTo>
                    <a:pt x="84" y="370"/>
                  </a:lnTo>
                  <a:lnTo>
                    <a:pt x="91" y="361"/>
                  </a:lnTo>
                  <a:lnTo>
                    <a:pt x="96" y="349"/>
                  </a:lnTo>
                  <a:lnTo>
                    <a:pt x="108" y="346"/>
                  </a:lnTo>
                  <a:lnTo>
                    <a:pt x="120" y="344"/>
                  </a:lnTo>
                  <a:lnTo>
                    <a:pt x="129" y="341"/>
                  </a:lnTo>
                  <a:lnTo>
                    <a:pt x="134" y="341"/>
                  </a:lnTo>
                  <a:lnTo>
                    <a:pt x="134" y="346"/>
                  </a:lnTo>
                  <a:lnTo>
                    <a:pt x="134" y="351"/>
                  </a:lnTo>
                  <a:lnTo>
                    <a:pt x="132" y="358"/>
                  </a:lnTo>
                  <a:lnTo>
                    <a:pt x="127" y="363"/>
                  </a:lnTo>
                  <a:lnTo>
                    <a:pt x="115" y="368"/>
                  </a:lnTo>
                  <a:lnTo>
                    <a:pt x="98" y="375"/>
                  </a:lnTo>
                  <a:lnTo>
                    <a:pt x="86" y="382"/>
                  </a:lnTo>
                  <a:lnTo>
                    <a:pt x="81" y="392"/>
                  </a:lnTo>
                  <a:lnTo>
                    <a:pt x="86" y="392"/>
                  </a:lnTo>
                  <a:lnTo>
                    <a:pt x="91" y="392"/>
                  </a:lnTo>
                  <a:lnTo>
                    <a:pt x="98" y="392"/>
                  </a:lnTo>
                  <a:lnTo>
                    <a:pt x="101" y="394"/>
                  </a:lnTo>
                  <a:lnTo>
                    <a:pt x="101" y="397"/>
                  </a:lnTo>
                  <a:lnTo>
                    <a:pt x="103" y="399"/>
                  </a:lnTo>
                  <a:lnTo>
                    <a:pt x="103" y="401"/>
                  </a:lnTo>
                  <a:lnTo>
                    <a:pt x="105" y="401"/>
                  </a:lnTo>
                  <a:lnTo>
                    <a:pt x="115" y="397"/>
                  </a:lnTo>
                  <a:lnTo>
                    <a:pt x="129" y="392"/>
                  </a:lnTo>
                  <a:lnTo>
                    <a:pt x="144" y="387"/>
                  </a:lnTo>
                  <a:lnTo>
                    <a:pt x="153" y="385"/>
                  </a:lnTo>
                  <a:lnTo>
                    <a:pt x="170" y="382"/>
                  </a:lnTo>
                  <a:close/>
                </a:path>
              </a:pathLst>
            </a:custGeom>
            <a:gradFill rotWithShape="0">
              <a:gsLst>
                <a:gs pos="0">
                  <a:srgbClr val="5E2F00"/>
                </a:gs>
                <a:gs pos="100000">
                  <a:srgbClr val="CC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3" name="Freeform 379"/>
            <p:cNvSpPr>
              <a:spLocks/>
            </p:cNvSpPr>
            <p:nvPr/>
          </p:nvSpPr>
          <p:spPr bwMode="auto">
            <a:xfrm>
              <a:off x="2652" y="2260"/>
              <a:ext cx="257" cy="127"/>
            </a:xfrm>
            <a:custGeom>
              <a:avLst/>
              <a:gdLst>
                <a:gd name="T0" fmla="*/ 22 w 257"/>
                <a:gd name="T1" fmla="*/ 48 h 127"/>
                <a:gd name="T2" fmla="*/ 51 w 257"/>
                <a:gd name="T3" fmla="*/ 45 h 127"/>
                <a:gd name="T4" fmla="*/ 82 w 257"/>
                <a:gd name="T5" fmla="*/ 45 h 127"/>
                <a:gd name="T6" fmla="*/ 106 w 257"/>
                <a:gd name="T7" fmla="*/ 43 h 127"/>
                <a:gd name="T8" fmla="*/ 127 w 257"/>
                <a:gd name="T9" fmla="*/ 36 h 127"/>
                <a:gd name="T10" fmla="*/ 144 w 257"/>
                <a:gd name="T11" fmla="*/ 19 h 127"/>
                <a:gd name="T12" fmla="*/ 152 w 257"/>
                <a:gd name="T13" fmla="*/ 2 h 127"/>
                <a:gd name="T14" fmla="*/ 176 w 257"/>
                <a:gd name="T15" fmla="*/ 0 h 127"/>
                <a:gd name="T16" fmla="*/ 202 w 257"/>
                <a:gd name="T17" fmla="*/ 0 h 127"/>
                <a:gd name="T18" fmla="*/ 221 w 257"/>
                <a:gd name="T19" fmla="*/ 4 h 127"/>
                <a:gd name="T20" fmla="*/ 219 w 257"/>
                <a:gd name="T21" fmla="*/ 9 h 127"/>
                <a:gd name="T22" fmla="*/ 197 w 257"/>
                <a:gd name="T23" fmla="*/ 14 h 127"/>
                <a:gd name="T24" fmla="*/ 180 w 257"/>
                <a:gd name="T25" fmla="*/ 24 h 127"/>
                <a:gd name="T26" fmla="*/ 178 w 257"/>
                <a:gd name="T27" fmla="*/ 33 h 127"/>
                <a:gd name="T28" fmla="*/ 197 w 257"/>
                <a:gd name="T29" fmla="*/ 36 h 127"/>
                <a:gd name="T30" fmla="*/ 243 w 257"/>
                <a:gd name="T31" fmla="*/ 33 h 127"/>
                <a:gd name="T32" fmla="*/ 255 w 257"/>
                <a:gd name="T33" fmla="*/ 40 h 127"/>
                <a:gd name="T34" fmla="*/ 257 w 257"/>
                <a:gd name="T35" fmla="*/ 50 h 127"/>
                <a:gd name="T36" fmla="*/ 250 w 257"/>
                <a:gd name="T37" fmla="*/ 52 h 127"/>
                <a:gd name="T38" fmla="*/ 231 w 257"/>
                <a:gd name="T39" fmla="*/ 57 h 127"/>
                <a:gd name="T40" fmla="*/ 212 w 257"/>
                <a:gd name="T41" fmla="*/ 64 h 127"/>
                <a:gd name="T42" fmla="*/ 180 w 257"/>
                <a:gd name="T43" fmla="*/ 67 h 127"/>
                <a:gd name="T44" fmla="*/ 161 w 257"/>
                <a:gd name="T45" fmla="*/ 62 h 127"/>
                <a:gd name="T46" fmla="*/ 144 w 257"/>
                <a:gd name="T47" fmla="*/ 60 h 127"/>
                <a:gd name="T48" fmla="*/ 120 w 257"/>
                <a:gd name="T49" fmla="*/ 60 h 127"/>
                <a:gd name="T50" fmla="*/ 96 w 257"/>
                <a:gd name="T51" fmla="*/ 69 h 127"/>
                <a:gd name="T52" fmla="*/ 96 w 257"/>
                <a:gd name="T53" fmla="*/ 79 h 127"/>
                <a:gd name="T54" fmla="*/ 118 w 257"/>
                <a:gd name="T55" fmla="*/ 79 h 127"/>
                <a:gd name="T56" fmla="*/ 123 w 257"/>
                <a:gd name="T57" fmla="*/ 81 h 127"/>
                <a:gd name="T58" fmla="*/ 125 w 257"/>
                <a:gd name="T59" fmla="*/ 86 h 127"/>
                <a:gd name="T60" fmla="*/ 123 w 257"/>
                <a:gd name="T61" fmla="*/ 89 h 127"/>
                <a:gd name="T62" fmla="*/ 103 w 257"/>
                <a:gd name="T63" fmla="*/ 96 h 127"/>
                <a:gd name="T64" fmla="*/ 77 w 257"/>
                <a:gd name="T65" fmla="*/ 105 h 127"/>
                <a:gd name="T66" fmla="*/ 53 w 257"/>
                <a:gd name="T67" fmla="*/ 120 h 127"/>
                <a:gd name="T68" fmla="*/ 31 w 257"/>
                <a:gd name="T69" fmla="*/ 127 h 127"/>
                <a:gd name="T70" fmla="*/ 7 w 257"/>
                <a:gd name="T71" fmla="*/ 127 h 127"/>
                <a:gd name="T72" fmla="*/ 3 w 257"/>
                <a:gd name="T73" fmla="*/ 113 h 127"/>
                <a:gd name="T74" fmla="*/ 7 w 257"/>
                <a:gd name="T75" fmla="*/ 64 h 12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7"/>
                <a:gd name="T115" fmla="*/ 0 h 127"/>
                <a:gd name="T116" fmla="*/ 257 w 257"/>
                <a:gd name="T117" fmla="*/ 127 h 12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7" h="127">
                  <a:moveTo>
                    <a:pt x="12" y="50"/>
                  </a:moveTo>
                  <a:lnTo>
                    <a:pt x="22" y="48"/>
                  </a:lnTo>
                  <a:lnTo>
                    <a:pt x="36" y="48"/>
                  </a:lnTo>
                  <a:lnTo>
                    <a:pt x="51" y="45"/>
                  </a:lnTo>
                  <a:lnTo>
                    <a:pt x="65" y="45"/>
                  </a:lnTo>
                  <a:lnTo>
                    <a:pt x="82" y="45"/>
                  </a:lnTo>
                  <a:lnTo>
                    <a:pt x="94" y="43"/>
                  </a:lnTo>
                  <a:lnTo>
                    <a:pt x="106" y="43"/>
                  </a:lnTo>
                  <a:lnTo>
                    <a:pt x="115" y="40"/>
                  </a:lnTo>
                  <a:lnTo>
                    <a:pt x="127" y="36"/>
                  </a:lnTo>
                  <a:lnTo>
                    <a:pt x="137" y="28"/>
                  </a:lnTo>
                  <a:lnTo>
                    <a:pt x="144" y="19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64" y="0"/>
                  </a:lnTo>
                  <a:lnTo>
                    <a:pt x="176" y="0"/>
                  </a:lnTo>
                  <a:lnTo>
                    <a:pt x="188" y="0"/>
                  </a:lnTo>
                  <a:lnTo>
                    <a:pt x="202" y="0"/>
                  </a:lnTo>
                  <a:lnTo>
                    <a:pt x="212" y="2"/>
                  </a:lnTo>
                  <a:lnTo>
                    <a:pt x="221" y="4"/>
                  </a:lnTo>
                  <a:lnTo>
                    <a:pt x="228" y="9"/>
                  </a:lnTo>
                  <a:lnTo>
                    <a:pt x="219" y="9"/>
                  </a:lnTo>
                  <a:lnTo>
                    <a:pt x="209" y="12"/>
                  </a:lnTo>
                  <a:lnTo>
                    <a:pt x="197" y="14"/>
                  </a:lnTo>
                  <a:lnTo>
                    <a:pt x="188" y="19"/>
                  </a:lnTo>
                  <a:lnTo>
                    <a:pt x="180" y="24"/>
                  </a:lnTo>
                  <a:lnTo>
                    <a:pt x="178" y="28"/>
                  </a:lnTo>
                  <a:lnTo>
                    <a:pt x="178" y="33"/>
                  </a:lnTo>
                  <a:lnTo>
                    <a:pt x="183" y="36"/>
                  </a:lnTo>
                  <a:lnTo>
                    <a:pt x="197" y="36"/>
                  </a:lnTo>
                  <a:lnTo>
                    <a:pt x="221" y="33"/>
                  </a:lnTo>
                  <a:lnTo>
                    <a:pt x="243" y="33"/>
                  </a:lnTo>
                  <a:lnTo>
                    <a:pt x="252" y="36"/>
                  </a:lnTo>
                  <a:lnTo>
                    <a:pt x="255" y="40"/>
                  </a:lnTo>
                  <a:lnTo>
                    <a:pt x="257" y="48"/>
                  </a:lnTo>
                  <a:lnTo>
                    <a:pt x="257" y="50"/>
                  </a:lnTo>
                  <a:lnTo>
                    <a:pt x="255" y="52"/>
                  </a:lnTo>
                  <a:lnTo>
                    <a:pt x="250" y="52"/>
                  </a:lnTo>
                  <a:lnTo>
                    <a:pt x="240" y="55"/>
                  </a:lnTo>
                  <a:lnTo>
                    <a:pt x="231" y="57"/>
                  </a:lnTo>
                  <a:lnTo>
                    <a:pt x="224" y="60"/>
                  </a:lnTo>
                  <a:lnTo>
                    <a:pt x="212" y="64"/>
                  </a:lnTo>
                  <a:lnTo>
                    <a:pt x="197" y="67"/>
                  </a:lnTo>
                  <a:lnTo>
                    <a:pt x="180" y="67"/>
                  </a:lnTo>
                  <a:lnTo>
                    <a:pt x="168" y="64"/>
                  </a:lnTo>
                  <a:lnTo>
                    <a:pt x="161" y="62"/>
                  </a:lnTo>
                  <a:lnTo>
                    <a:pt x="154" y="60"/>
                  </a:lnTo>
                  <a:lnTo>
                    <a:pt x="144" y="60"/>
                  </a:lnTo>
                  <a:lnTo>
                    <a:pt x="132" y="60"/>
                  </a:lnTo>
                  <a:lnTo>
                    <a:pt x="120" y="60"/>
                  </a:lnTo>
                  <a:lnTo>
                    <a:pt x="108" y="64"/>
                  </a:lnTo>
                  <a:lnTo>
                    <a:pt x="96" y="69"/>
                  </a:lnTo>
                  <a:lnTo>
                    <a:pt x="87" y="79"/>
                  </a:lnTo>
                  <a:lnTo>
                    <a:pt x="96" y="79"/>
                  </a:lnTo>
                  <a:lnTo>
                    <a:pt x="108" y="79"/>
                  </a:lnTo>
                  <a:lnTo>
                    <a:pt x="118" y="79"/>
                  </a:lnTo>
                  <a:lnTo>
                    <a:pt x="123" y="79"/>
                  </a:lnTo>
                  <a:lnTo>
                    <a:pt x="123" y="81"/>
                  </a:lnTo>
                  <a:lnTo>
                    <a:pt x="125" y="84"/>
                  </a:lnTo>
                  <a:lnTo>
                    <a:pt x="125" y="86"/>
                  </a:lnTo>
                  <a:lnTo>
                    <a:pt x="125" y="89"/>
                  </a:lnTo>
                  <a:lnTo>
                    <a:pt x="123" y="89"/>
                  </a:lnTo>
                  <a:lnTo>
                    <a:pt x="115" y="91"/>
                  </a:lnTo>
                  <a:lnTo>
                    <a:pt x="103" y="96"/>
                  </a:lnTo>
                  <a:lnTo>
                    <a:pt x="91" y="101"/>
                  </a:lnTo>
                  <a:lnTo>
                    <a:pt x="77" y="105"/>
                  </a:lnTo>
                  <a:lnTo>
                    <a:pt x="65" y="113"/>
                  </a:lnTo>
                  <a:lnTo>
                    <a:pt x="53" y="120"/>
                  </a:lnTo>
                  <a:lnTo>
                    <a:pt x="43" y="127"/>
                  </a:lnTo>
                  <a:lnTo>
                    <a:pt x="31" y="127"/>
                  </a:lnTo>
                  <a:lnTo>
                    <a:pt x="19" y="127"/>
                  </a:lnTo>
                  <a:lnTo>
                    <a:pt x="7" y="127"/>
                  </a:lnTo>
                  <a:lnTo>
                    <a:pt x="0" y="125"/>
                  </a:lnTo>
                  <a:lnTo>
                    <a:pt x="3" y="113"/>
                  </a:lnTo>
                  <a:lnTo>
                    <a:pt x="5" y="89"/>
                  </a:lnTo>
                  <a:lnTo>
                    <a:pt x="7" y="64"/>
                  </a:lnTo>
                  <a:lnTo>
                    <a:pt x="12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4" name="Freeform 380"/>
            <p:cNvSpPr>
              <a:spLocks/>
            </p:cNvSpPr>
            <p:nvPr/>
          </p:nvSpPr>
          <p:spPr bwMode="auto">
            <a:xfrm>
              <a:off x="2767" y="2334"/>
              <a:ext cx="113" cy="39"/>
            </a:xfrm>
            <a:custGeom>
              <a:avLst/>
              <a:gdLst>
                <a:gd name="T0" fmla="*/ 0 w 113"/>
                <a:gd name="T1" fmla="*/ 39 h 39"/>
                <a:gd name="T2" fmla="*/ 10 w 113"/>
                <a:gd name="T3" fmla="*/ 31 h 39"/>
                <a:gd name="T4" fmla="*/ 17 w 113"/>
                <a:gd name="T5" fmla="*/ 27 h 39"/>
                <a:gd name="T6" fmla="*/ 27 w 113"/>
                <a:gd name="T7" fmla="*/ 19 h 39"/>
                <a:gd name="T8" fmla="*/ 39 w 113"/>
                <a:gd name="T9" fmla="*/ 15 h 39"/>
                <a:gd name="T10" fmla="*/ 49 w 113"/>
                <a:gd name="T11" fmla="*/ 12 h 39"/>
                <a:gd name="T12" fmla="*/ 58 w 113"/>
                <a:gd name="T13" fmla="*/ 7 h 39"/>
                <a:gd name="T14" fmla="*/ 70 w 113"/>
                <a:gd name="T15" fmla="*/ 5 h 39"/>
                <a:gd name="T16" fmla="*/ 82 w 113"/>
                <a:gd name="T17" fmla="*/ 0 h 39"/>
                <a:gd name="T18" fmla="*/ 94 w 113"/>
                <a:gd name="T19" fmla="*/ 0 h 39"/>
                <a:gd name="T20" fmla="*/ 104 w 113"/>
                <a:gd name="T21" fmla="*/ 0 h 39"/>
                <a:gd name="T22" fmla="*/ 111 w 113"/>
                <a:gd name="T23" fmla="*/ 3 h 39"/>
                <a:gd name="T24" fmla="*/ 113 w 113"/>
                <a:gd name="T25" fmla="*/ 7 h 39"/>
                <a:gd name="T26" fmla="*/ 111 w 113"/>
                <a:gd name="T27" fmla="*/ 19 h 39"/>
                <a:gd name="T28" fmla="*/ 101 w 113"/>
                <a:gd name="T29" fmla="*/ 27 h 39"/>
                <a:gd name="T30" fmla="*/ 85 w 113"/>
                <a:gd name="T31" fmla="*/ 31 h 39"/>
                <a:gd name="T32" fmla="*/ 68 w 113"/>
                <a:gd name="T33" fmla="*/ 34 h 39"/>
                <a:gd name="T34" fmla="*/ 51 w 113"/>
                <a:gd name="T35" fmla="*/ 34 h 39"/>
                <a:gd name="T36" fmla="*/ 32 w 113"/>
                <a:gd name="T37" fmla="*/ 34 h 39"/>
                <a:gd name="T38" fmla="*/ 15 w 113"/>
                <a:gd name="T39" fmla="*/ 34 h 39"/>
                <a:gd name="T40" fmla="*/ 0 w 113"/>
                <a:gd name="T41" fmla="*/ 3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39"/>
                <a:gd name="T65" fmla="*/ 113 w 113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39">
                  <a:moveTo>
                    <a:pt x="0" y="39"/>
                  </a:moveTo>
                  <a:lnTo>
                    <a:pt x="10" y="31"/>
                  </a:lnTo>
                  <a:lnTo>
                    <a:pt x="17" y="27"/>
                  </a:lnTo>
                  <a:lnTo>
                    <a:pt x="27" y="19"/>
                  </a:lnTo>
                  <a:lnTo>
                    <a:pt x="39" y="15"/>
                  </a:lnTo>
                  <a:lnTo>
                    <a:pt x="49" y="12"/>
                  </a:lnTo>
                  <a:lnTo>
                    <a:pt x="58" y="7"/>
                  </a:lnTo>
                  <a:lnTo>
                    <a:pt x="70" y="5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11" y="3"/>
                  </a:lnTo>
                  <a:lnTo>
                    <a:pt x="113" y="7"/>
                  </a:lnTo>
                  <a:lnTo>
                    <a:pt x="111" y="19"/>
                  </a:lnTo>
                  <a:lnTo>
                    <a:pt x="101" y="27"/>
                  </a:lnTo>
                  <a:lnTo>
                    <a:pt x="85" y="31"/>
                  </a:lnTo>
                  <a:lnTo>
                    <a:pt x="68" y="34"/>
                  </a:lnTo>
                  <a:lnTo>
                    <a:pt x="51" y="34"/>
                  </a:lnTo>
                  <a:lnTo>
                    <a:pt x="32" y="34"/>
                  </a:lnTo>
                  <a:lnTo>
                    <a:pt x="15" y="34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5" name="Freeform 381"/>
            <p:cNvSpPr>
              <a:spLocks/>
            </p:cNvSpPr>
            <p:nvPr/>
          </p:nvSpPr>
          <p:spPr bwMode="auto">
            <a:xfrm>
              <a:off x="2924" y="2327"/>
              <a:ext cx="108" cy="26"/>
            </a:xfrm>
            <a:custGeom>
              <a:avLst/>
              <a:gdLst>
                <a:gd name="T0" fmla="*/ 0 w 108"/>
                <a:gd name="T1" fmla="*/ 0 h 26"/>
                <a:gd name="T2" fmla="*/ 9 w 108"/>
                <a:gd name="T3" fmla="*/ 0 h 26"/>
                <a:gd name="T4" fmla="*/ 24 w 108"/>
                <a:gd name="T5" fmla="*/ 2 h 26"/>
                <a:gd name="T6" fmla="*/ 40 w 108"/>
                <a:gd name="T7" fmla="*/ 5 h 26"/>
                <a:gd name="T8" fmla="*/ 57 w 108"/>
                <a:gd name="T9" fmla="*/ 7 h 26"/>
                <a:gd name="T10" fmla="*/ 74 w 108"/>
                <a:gd name="T11" fmla="*/ 12 h 26"/>
                <a:gd name="T12" fmla="*/ 91 w 108"/>
                <a:gd name="T13" fmla="*/ 17 h 26"/>
                <a:gd name="T14" fmla="*/ 100 w 108"/>
                <a:gd name="T15" fmla="*/ 22 h 26"/>
                <a:gd name="T16" fmla="*/ 108 w 108"/>
                <a:gd name="T17" fmla="*/ 26 h 26"/>
                <a:gd name="T18" fmla="*/ 96 w 108"/>
                <a:gd name="T19" fmla="*/ 26 h 26"/>
                <a:gd name="T20" fmla="*/ 79 w 108"/>
                <a:gd name="T21" fmla="*/ 26 h 26"/>
                <a:gd name="T22" fmla="*/ 60 w 108"/>
                <a:gd name="T23" fmla="*/ 26 h 26"/>
                <a:gd name="T24" fmla="*/ 40 w 108"/>
                <a:gd name="T25" fmla="*/ 24 h 26"/>
                <a:gd name="T26" fmla="*/ 21 w 108"/>
                <a:gd name="T27" fmla="*/ 22 h 26"/>
                <a:gd name="T28" fmla="*/ 7 w 108"/>
                <a:gd name="T29" fmla="*/ 17 h 26"/>
                <a:gd name="T30" fmla="*/ 0 w 108"/>
                <a:gd name="T31" fmla="*/ 10 h 26"/>
                <a:gd name="T32" fmla="*/ 0 w 10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26"/>
                <a:gd name="T53" fmla="*/ 108 w 10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26">
                  <a:moveTo>
                    <a:pt x="0" y="0"/>
                  </a:moveTo>
                  <a:lnTo>
                    <a:pt x="9" y="0"/>
                  </a:lnTo>
                  <a:lnTo>
                    <a:pt x="24" y="2"/>
                  </a:lnTo>
                  <a:lnTo>
                    <a:pt x="40" y="5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1" y="17"/>
                  </a:lnTo>
                  <a:lnTo>
                    <a:pt x="100" y="22"/>
                  </a:lnTo>
                  <a:lnTo>
                    <a:pt x="108" y="26"/>
                  </a:lnTo>
                  <a:lnTo>
                    <a:pt x="96" y="26"/>
                  </a:lnTo>
                  <a:lnTo>
                    <a:pt x="79" y="26"/>
                  </a:lnTo>
                  <a:lnTo>
                    <a:pt x="60" y="26"/>
                  </a:lnTo>
                  <a:lnTo>
                    <a:pt x="40" y="24"/>
                  </a:lnTo>
                  <a:lnTo>
                    <a:pt x="21" y="22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6" name="Freeform 382"/>
            <p:cNvSpPr>
              <a:spLocks/>
            </p:cNvSpPr>
            <p:nvPr/>
          </p:nvSpPr>
          <p:spPr bwMode="auto">
            <a:xfrm>
              <a:off x="2972" y="2418"/>
              <a:ext cx="235" cy="53"/>
            </a:xfrm>
            <a:custGeom>
              <a:avLst/>
              <a:gdLst>
                <a:gd name="T0" fmla="*/ 0 w 235"/>
                <a:gd name="T1" fmla="*/ 3 h 53"/>
                <a:gd name="T2" fmla="*/ 9 w 235"/>
                <a:gd name="T3" fmla="*/ 0 h 53"/>
                <a:gd name="T4" fmla="*/ 28 w 235"/>
                <a:gd name="T5" fmla="*/ 0 h 53"/>
                <a:gd name="T6" fmla="*/ 52 w 235"/>
                <a:gd name="T7" fmla="*/ 3 h 53"/>
                <a:gd name="T8" fmla="*/ 69 w 235"/>
                <a:gd name="T9" fmla="*/ 7 h 53"/>
                <a:gd name="T10" fmla="*/ 76 w 235"/>
                <a:gd name="T11" fmla="*/ 10 h 53"/>
                <a:gd name="T12" fmla="*/ 88 w 235"/>
                <a:gd name="T13" fmla="*/ 12 h 53"/>
                <a:gd name="T14" fmla="*/ 103 w 235"/>
                <a:gd name="T15" fmla="*/ 17 h 53"/>
                <a:gd name="T16" fmla="*/ 117 w 235"/>
                <a:gd name="T17" fmla="*/ 22 h 53"/>
                <a:gd name="T18" fmla="*/ 129 w 235"/>
                <a:gd name="T19" fmla="*/ 24 h 53"/>
                <a:gd name="T20" fmla="*/ 144 w 235"/>
                <a:gd name="T21" fmla="*/ 29 h 53"/>
                <a:gd name="T22" fmla="*/ 156 w 235"/>
                <a:gd name="T23" fmla="*/ 31 h 53"/>
                <a:gd name="T24" fmla="*/ 163 w 235"/>
                <a:gd name="T25" fmla="*/ 31 h 53"/>
                <a:gd name="T26" fmla="*/ 172 w 235"/>
                <a:gd name="T27" fmla="*/ 31 h 53"/>
                <a:gd name="T28" fmla="*/ 182 w 235"/>
                <a:gd name="T29" fmla="*/ 31 h 53"/>
                <a:gd name="T30" fmla="*/ 194 w 235"/>
                <a:gd name="T31" fmla="*/ 31 h 53"/>
                <a:gd name="T32" fmla="*/ 206 w 235"/>
                <a:gd name="T33" fmla="*/ 34 h 53"/>
                <a:gd name="T34" fmla="*/ 216 w 235"/>
                <a:gd name="T35" fmla="*/ 34 h 53"/>
                <a:gd name="T36" fmla="*/ 225 w 235"/>
                <a:gd name="T37" fmla="*/ 36 h 53"/>
                <a:gd name="T38" fmla="*/ 233 w 235"/>
                <a:gd name="T39" fmla="*/ 39 h 53"/>
                <a:gd name="T40" fmla="*/ 235 w 235"/>
                <a:gd name="T41" fmla="*/ 41 h 53"/>
                <a:gd name="T42" fmla="*/ 228 w 235"/>
                <a:gd name="T43" fmla="*/ 48 h 53"/>
                <a:gd name="T44" fmla="*/ 211 w 235"/>
                <a:gd name="T45" fmla="*/ 51 h 53"/>
                <a:gd name="T46" fmla="*/ 189 w 235"/>
                <a:gd name="T47" fmla="*/ 53 h 53"/>
                <a:gd name="T48" fmla="*/ 165 w 235"/>
                <a:gd name="T49" fmla="*/ 53 h 53"/>
                <a:gd name="T50" fmla="*/ 153 w 235"/>
                <a:gd name="T51" fmla="*/ 51 h 53"/>
                <a:gd name="T52" fmla="*/ 139 w 235"/>
                <a:gd name="T53" fmla="*/ 48 h 53"/>
                <a:gd name="T54" fmla="*/ 122 w 235"/>
                <a:gd name="T55" fmla="*/ 46 h 53"/>
                <a:gd name="T56" fmla="*/ 108 w 235"/>
                <a:gd name="T57" fmla="*/ 41 h 53"/>
                <a:gd name="T58" fmla="*/ 91 w 235"/>
                <a:gd name="T59" fmla="*/ 39 h 53"/>
                <a:gd name="T60" fmla="*/ 79 w 235"/>
                <a:gd name="T61" fmla="*/ 34 h 53"/>
                <a:gd name="T62" fmla="*/ 67 w 235"/>
                <a:gd name="T63" fmla="*/ 29 h 53"/>
                <a:gd name="T64" fmla="*/ 57 w 235"/>
                <a:gd name="T65" fmla="*/ 27 h 53"/>
                <a:gd name="T66" fmla="*/ 40 w 235"/>
                <a:gd name="T67" fmla="*/ 22 h 53"/>
                <a:gd name="T68" fmla="*/ 21 w 235"/>
                <a:gd name="T69" fmla="*/ 19 h 53"/>
                <a:gd name="T70" fmla="*/ 7 w 235"/>
                <a:gd name="T71" fmla="*/ 15 h 53"/>
                <a:gd name="T72" fmla="*/ 0 w 235"/>
                <a:gd name="T73" fmla="*/ 3 h 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5"/>
                <a:gd name="T112" fmla="*/ 0 h 53"/>
                <a:gd name="T113" fmla="*/ 235 w 235"/>
                <a:gd name="T114" fmla="*/ 53 h 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5" h="53">
                  <a:moveTo>
                    <a:pt x="0" y="3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52" y="3"/>
                  </a:lnTo>
                  <a:lnTo>
                    <a:pt x="69" y="7"/>
                  </a:lnTo>
                  <a:lnTo>
                    <a:pt x="76" y="10"/>
                  </a:lnTo>
                  <a:lnTo>
                    <a:pt x="88" y="12"/>
                  </a:lnTo>
                  <a:lnTo>
                    <a:pt x="103" y="17"/>
                  </a:lnTo>
                  <a:lnTo>
                    <a:pt x="117" y="22"/>
                  </a:lnTo>
                  <a:lnTo>
                    <a:pt x="129" y="24"/>
                  </a:lnTo>
                  <a:lnTo>
                    <a:pt x="144" y="29"/>
                  </a:lnTo>
                  <a:lnTo>
                    <a:pt x="156" y="31"/>
                  </a:lnTo>
                  <a:lnTo>
                    <a:pt x="163" y="31"/>
                  </a:lnTo>
                  <a:lnTo>
                    <a:pt x="172" y="31"/>
                  </a:lnTo>
                  <a:lnTo>
                    <a:pt x="182" y="31"/>
                  </a:lnTo>
                  <a:lnTo>
                    <a:pt x="194" y="31"/>
                  </a:lnTo>
                  <a:lnTo>
                    <a:pt x="206" y="34"/>
                  </a:lnTo>
                  <a:lnTo>
                    <a:pt x="216" y="34"/>
                  </a:lnTo>
                  <a:lnTo>
                    <a:pt x="225" y="36"/>
                  </a:lnTo>
                  <a:lnTo>
                    <a:pt x="233" y="39"/>
                  </a:lnTo>
                  <a:lnTo>
                    <a:pt x="235" y="41"/>
                  </a:lnTo>
                  <a:lnTo>
                    <a:pt x="228" y="48"/>
                  </a:lnTo>
                  <a:lnTo>
                    <a:pt x="211" y="51"/>
                  </a:lnTo>
                  <a:lnTo>
                    <a:pt x="189" y="53"/>
                  </a:lnTo>
                  <a:lnTo>
                    <a:pt x="165" y="53"/>
                  </a:lnTo>
                  <a:lnTo>
                    <a:pt x="153" y="51"/>
                  </a:lnTo>
                  <a:lnTo>
                    <a:pt x="139" y="48"/>
                  </a:lnTo>
                  <a:lnTo>
                    <a:pt x="122" y="46"/>
                  </a:lnTo>
                  <a:lnTo>
                    <a:pt x="108" y="41"/>
                  </a:lnTo>
                  <a:lnTo>
                    <a:pt x="91" y="39"/>
                  </a:lnTo>
                  <a:lnTo>
                    <a:pt x="79" y="34"/>
                  </a:lnTo>
                  <a:lnTo>
                    <a:pt x="67" y="29"/>
                  </a:lnTo>
                  <a:lnTo>
                    <a:pt x="57" y="27"/>
                  </a:lnTo>
                  <a:lnTo>
                    <a:pt x="40" y="22"/>
                  </a:lnTo>
                  <a:lnTo>
                    <a:pt x="21" y="19"/>
                  </a:lnTo>
                  <a:lnTo>
                    <a:pt x="7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7" name="Freeform 383"/>
            <p:cNvSpPr>
              <a:spLocks/>
            </p:cNvSpPr>
            <p:nvPr/>
          </p:nvSpPr>
          <p:spPr bwMode="auto">
            <a:xfrm>
              <a:off x="2909" y="2495"/>
              <a:ext cx="180" cy="34"/>
            </a:xfrm>
            <a:custGeom>
              <a:avLst/>
              <a:gdLst>
                <a:gd name="T0" fmla="*/ 0 w 180"/>
                <a:gd name="T1" fmla="*/ 17 h 34"/>
                <a:gd name="T2" fmla="*/ 5 w 180"/>
                <a:gd name="T3" fmla="*/ 12 h 34"/>
                <a:gd name="T4" fmla="*/ 17 w 180"/>
                <a:gd name="T5" fmla="*/ 7 h 34"/>
                <a:gd name="T6" fmla="*/ 31 w 180"/>
                <a:gd name="T7" fmla="*/ 3 h 34"/>
                <a:gd name="T8" fmla="*/ 46 w 180"/>
                <a:gd name="T9" fmla="*/ 0 h 34"/>
                <a:gd name="T10" fmla="*/ 55 w 180"/>
                <a:gd name="T11" fmla="*/ 3 h 34"/>
                <a:gd name="T12" fmla="*/ 75 w 180"/>
                <a:gd name="T13" fmla="*/ 5 h 34"/>
                <a:gd name="T14" fmla="*/ 96 w 180"/>
                <a:gd name="T15" fmla="*/ 7 h 34"/>
                <a:gd name="T16" fmla="*/ 120 w 180"/>
                <a:gd name="T17" fmla="*/ 12 h 34"/>
                <a:gd name="T18" fmla="*/ 142 w 180"/>
                <a:gd name="T19" fmla="*/ 17 h 34"/>
                <a:gd name="T20" fmla="*/ 161 w 180"/>
                <a:gd name="T21" fmla="*/ 22 h 34"/>
                <a:gd name="T22" fmla="*/ 175 w 180"/>
                <a:gd name="T23" fmla="*/ 24 h 34"/>
                <a:gd name="T24" fmla="*/ 180 w 180"/>
                <a:gd name="T25" fmla="*/ 29 h 34"/>
                <a:gd name="T26" fmla="*/ 175 w 180"/>
                <a:gd name="T27" fmla="*/ 34 h 34"/>
                <a:gd name="T28" fmla="*/ 166 w 180"/>
                <a:gd name="T29" fmla="*/ 34 h 34"/>
                <a:gd name="T30" fmla="*/ 151 w 180"/>
                <a:gd name="T31" fmla="*/ 31 h 34"/>
                <a:gd name="T32" fmla="*/ 142 w 180"/>
                <a:gd name="T33" fmla="*/ 29 h 34"/>
                <a:gd name="T34" fmla="*/ 130 w 180"/>
                <a:gd name="T35" fmla="*/ 24 h 34"/>
                <a:gd name="T36" fmla="*/ 115 w 180"/>
                <a:gd name="T37" fmla="*/ 22 h 34"/>
                <a:gd name="T38" fmla="*/ 96 w 180"/>
                <a:gd name="T39" fmla="*/ 17 h 34"/>
                <a:gd name="T40" fmla="*/ 77 w 180"/>
                <a:gd name="T41" fmla="*/ 17 h 34"/>
                <a:gd name="T42" fmla="*/ 67 w 180"/>
                <a:gd name="T43" fmla="*/ 17 h 34"/>
                <a:gd name="T44" fmla="*/ 55 w 180"/>
                <a:gd name="T45" fmla="*/ 19 h 34"/>
                <a:gd name="T46" fmla="*/ 43 w 180"/>
                <a:gd name="T47" fmla="*/ 19 h 34"/>
                <a:gd name="T48" fmla="*/ 31 w 180"/>
                <a:gd name="T49" fmla="*/ 22 h 34"/>
                <a:gd name="T50" fmla="*/ 19 w 180"/>
                <a:gd name="T51" fmla="*/ 22 h 34"/>
                <a:gd name="T52" fmla="*/ 10 w 180"/>
                <a:gd name="T53" fmla="*/ 22 h 34"/>
                <a:gd name="T54" fmla="*/ 3 w 180"/>
                <a:gd name="T55" fmla="*/ 19 h 34"/>
                <a:gd name="T56" fmla="*/ 0 w 180"/>
                <a:gd name="T57" fmla="*/ 1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34"/>
                <a:gd name="T89" fmla="*/ 180 w 180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34">
                  <a:moveTo>
                    <a:pt x="0" y="17"/>
                  </a:moveTo>
                  <a:lnTo>
                    <a:pt x="5" y="12"/>
                  </a:lnTo>
                  <a:lnTo>
                    <a:pt x="17" y="7"/>
                  </a:lnTo>
                  <a:lnTo>
                    <a:pt x="31" y="3"/>
                  </a:lnTo>
                  <a:lnTo>
                    <a:pt x="46" y="0"/>
                  </a:lnTo>
                  <a:lnTo>
                    <a:pt x="55" y="3"/>
                  </a:lnTo>
                  <a:lnTo>
                    <a:pt x="75" y="5"/>
                  </a:lnTo>
                  <a:lnTo>
                    <a:pt x="96" y="7"/>
                  </a:lnTo>
                  <a:lnTo>
                    <a:pt x="120" y="12"/>
                  </a:lnTo>
                  <a:lnTo>
                    <a:pt x="142" y="17"/>
                  </a:lnTo>
                  <a:lnTo>
                    <a:pt x="161" y="22"/>
                  </a:lnTo>
                  <a:lnTo>
                    <a:pt x="175" y="24"/>
                  </a:lnTo>
                  <a:lnTo>
                    <a:pt x="180" y="29"/>
                  </a:lnTo>
                  <a:lnTo>
                    <a:pt x="175" y="34"/>
                  </a:lnTo>
                  <a:lnTo>
                    <a:pt x="166" y="34"/>
                  </a:lnTo>
                  <a:lnTo>
                    <a:pt x="151" y="31"/>
                  </a:lnTo>
                  <a:lnTo>
                    <a:pt x="142" y="29"/>
                  </a:lnTo>
                  <a:lnTo>
                    <a:pt x="130" y="24"/>
                  </a:lnTo>
                  <a:lnTo>
                    <a:pt x="115" y="22"/>
                  </a:lnTo>
                  <a:lnTo>
                    <a:pt x="96" y="17"/>
                  </a:lnTo>
                  <a:lnTo>
                    <a:pt x="77" y="17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3" y="19"/>
                  </a:lnTo>
                  <a:lnTo>
                    <a:pt x="31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8" name="Freeform 384"/>
            <p:cNvSpPr>
              <a:spLocks/>
            </p:cNvSpPr>
            <p:nvPr/>
          </p:nvSpPr>
          <p:spPr bwMode="auto">
            <a:xfrm>
              <a:off x="3096" y="2546"/>
              <a:ext cx="65" cy="19"/>
            </a:xfrm>
            <a:custGeom>
              <a:avLst/>
              <a:gdLst>
                <a:gd name="T0" fmla="*/ 0 w 65"/>
                <a:gd name="T1" fmla="*/ 4 h 19"/>
                <a:gd name="T2" fmla="*/ 5 w 65"/>
                <a:gd name="T3" fmla="*/ 2 h 19"/>
                <a:gd name="T4" fmla="*/ 20 w 65"/>
                <a:gd name="T5" fmla="*/ 0 h 19"/>
                <a:gd name="T6" fmla="*/ 34 w 65"/>
                <a:gd name="T7" fmla="*/ 0 h 19"/>
                <a:gd name="T8" fmla="*/ 46 w 65"/>
                <a:gd name="T9" fmla="*/ 2 h 19"/>
                <a:gd name="T10" fmla="*/ 53 w 65"/>
                <a:gd name="T11" fmla="*/ 4 h 19"/>
                <a:gd name="T12" fmla="*/ 60 w 65"/>
                <a:gd name="T13" fmla="*/ 9 h 19"/>
                <a:gd name="T14" fmla="*/ 63 w 65"/>
                <a:gd name="T15" fmla="*/ 12 h 19"/>
                <a:gd name="T16" fmla="*/ 65 w 65"/>
                <a:gd name="T17" fmla="*/ 14 h 19"/>
                <a:gd name="T18" fmla="*/ 60 w 65"/>
                <a:gd name="T19" fmla="*/ 16 h 19"/>
                <a:gd name="T20" fmla="*/ 51 w 65"/>
                <a:gd name="T21" fmla="*/ 19 h 19"/>
                <a:gd name="T22" fmla="*/ 39 w 65"/>
                <a:gd name="T23" fmla="*/ 19 h 19"/>
                <a:gd name="T24" fmla="*/ 29 w 65"/>
                <a:gd name="T25" fmla="*/ 19 h 19"/>
                <a:gd name="T26" fmla="*/ 22 w 65"/>
                <a:gd name="T27" fmla="*/ 16 h 19"/>
                <a:gd name="T28" fmla="*/ 12 w 65"/>
                <a:gd name="T29" fmla="*/ 14 h 19"/>
                <a:gd name="T30" fmla="*/ 5 w 65"/>
                <a:gd name="T31" fmla="*/ 9 h 19"/>
                <a:gd name="T32" fmla="*/ 0 w 65"/>
                <a:gd name="T33" fmla="*/ 4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9"/>
                <a:gd name="T53" fmla="*/ 65 w 65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9">
                  <a:moveTo>
                    <a:pt x="0" y="4"/>
                  </a:moveTo>
                  <a:lnTo>
                    <a:pt x="5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9"/>
                  </a:lnTo>
                  <a:lnTo>
                    <a:pt x="63" y="12"/>
                  </a:lnTo>
                  <a:lnTo>
                    <a:pt x="65" y="14"/>
                  </a:lnTo>
                  <a:lnTo>
                    <a:pt x="60" y="16"/>
                  </a:lnTo>
                  <a:lnTo>
                    <a:pt x="51" y="19"/>
                  </a:lnTo>
                  <a:lnTo>
                    <a:pt x="39" y="19"/>
                  </a:lnTo>
                  <a:lnTo>
                    <a:pt x="29" y="19"/>
                  </a:lnTo>
                  <a:lnTo>
                    <a:pt x="22" y="16"/>
                  </a:lnTo>
                  <a:lnTo>
                    <a:pt x="12" y="14"/>
                  </a:lnTo>
                  <a:lnTo>
                    <a:pt x="5" y="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99" name="Freeform 385"/>
            <p:cNvSpPr>
              <a:spLocks/>
            </p:cNvSpPr>
            <p:nvPr/>
          </p:nvSpPr>
          <p:spPr bwMode="auto">
            <a:xfrm>
              <a:off x="3164" y="2507"/>
              <a:ext cx="221" cy="41"/>
            </a:xfrm>
            <a:custGeom>
              <a:avLst/>
              <a:gdLst>
                <a:gd name="T0" fmla="*/ 0 w 221"/>
                <a:gd name="T1" fmla="*/ 0 h 41"/>
                <a:gd name="T2" fmla="*/ 9 w 221"/>
                <a:gd name="T3" fmla="*/ 0 h 41"/>
                <a:gd name="T4" fmla="*/ 21 w 221"/>
                <a:gd name="T5" fmla="*/ 0 h 41"/>
                <a:gd name="T6" fmla="*/ 33 w 221"/>
                <a:gd name="T7" fmla="*/ 0 h 41"/>
                <a:gd name="T8" fmla="*/ 41 w 221"/>
                <a:gd name="T9" fmla="*/ 0 h 41"/>
                <a:gd name="T10" fmla="*/ 50 w 221"/>
                <a:gd name="T11" fmla="*/ 5 h 41"/>
                <a:gd name="T12" fmla="*/ 65 w 221"/>
                <a:gd name="T13" fmla="*/ 10 h 41"/>
                <a:gd name="T14" fmla="*/ 81 w 221"/>
                <a:gd name="T15" fmla="*/ 17 h 41"/>
                <a:gd name="T16" fmla="*/ 101 w 221"/>
                <a:gd name="T17" fmla="*/ 19 h 41"/>
                <a:gd name="T18" fmla="*/ 120 w 221"/>
                <a:gd name="T19" fmla="*/ 22 h 41"/>
                <a:gd name="T20" fmla="*/ 139 w 221"/>
                <a:gd name="T21" fmla="*/ 22 h 41"/>
                <a:gd name="T22" fmla="*/ 158 w 221"/>
                <a:gd name="T23" fmla="*/ 19 h 41"/>
                <a:gd name="T24" fmla="*/ 175 w 221"/>
                <a:gd name="T25" fmla="*/ 17 h 41"/>
                <a:gd name="T26" fmla="*/ 192 w 221"/>
                <a:gd name="T27" fmla="*/ 17 h 41"/>
                <a:gd name="T28" fmla="*/ 206 w 221"/>
                <a:gd name="T29" fmla="*/ 15 h 41"/>
                <a:gd name="T30" fmla="*/ 216 w 221"/>
                <a:gd name="T31" fmla="*/ 15 h 41"/>
                <a:gd name="T32" fmla="*/ 221 w 221"/>
                <a:gd name="T33" fmla="*/ 15 h 41"/>
                <a:gd name="T34" fmla="*/ 218 w 221"/>
                <a:gd name="T35" fmla="*/ 19 h 41"/>
                <a:gd name="T36" fmla="*/ 209 w 221"/>
                <a:gd name="T37" fmla="*/ 24 h 41"/>
                <a:gd name="T38" fmla="*/ 194 w 221"/>
                <a:gd name="T39" fmla="*/ 29 h 41"/>
                <a:gd name="T40" fmla="*/ 182 w 221"/>
                <a:gd name="T41" fmla="*/ 31 h 41"/>
                <a:gd name="T42" fmla="*/ 173 w 221"/>
                <a:gd name="T43" fmla="*/ 31 h 41"/>
                <a:gd name="T44" fmla="*/ 161 w 221"/>
                <a:gd name="T45" fmla="*/ 31 h 41"/>
                <a:gd name="T46" fmla="*/ 149 w 221"/>
                <a:gd name="T47" fmla="*/ 34 h 41"/>
                <a:gd name="T48" fmla="*/ 139 w 221"/>
                <a:gd name="T49" fmla="*/ 36 h 41"/>
                <a:gd name="T50" fmla="*/ 129 w 221"/>
                <a:gd name="T51" fmla="*/ 39 h 41"/>
                <a:gd name="T52" fmla="*/ 120 w 221"/>
                <a:gd name="T53" fmla="*/ 41 h 41"/>
                <a:gd name="T54" fmla="*/ 108 w 221"/>
                <a:gd name="T55" fmla="*/ 41 h 41"/>
                <a:gd name="T56" fmla="*/ 98 w 221"/>
                <a:gd name="T57" fmla="*/ 39 h 41"/>
                <a:gd name="T58" fmla="*/ 91 w 221"/>
                <a:gd name="T59" fmla="*/ 36 h 41"/>
                <a:gd name="T60" fmla="*/ 84 w 221"/>
                <a:gd name="T61" fmla="*/ 36 h 41"/>
                <a:gd name="T62" fmla="*/ 74 w 221"/>
                <a:gd name="T63" fmla="*/ 36 h 41"/>
                <a:gd name="T64" fmla="*/ 65 w 221"/>
                <a:gd name="T65" fmla="*/ 34 h 41"/>
                <a:gd name="T66" fmla="*/ 48 w 221"/>
                <a:gd name="T67" fmla="*/ 27 h 41"/>
                <a:gd name="T68" fmla="*/ 29 w 221"/>
                <a:gd name="T69" fmla="*/ 17 h 41"/>
                <a:gd name="T70" fmla="*/ 12 w 221"/>
                <a:gd name="T71" fmla="*/ 5 h 41"/>
                <a:gd name="T72" fmla="*/ 0 w 221"/>
                <a:gd name="T73" fmla="*/ 0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1"/>
                <a:gd name="T112" fmla="*/ 0 h 41"/>
                <a:gd name="T113" fmla="*/ 221 w 221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1" h="41">
                  <a:moveTo>
                    <a:pt x="0" y="0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50" y="5"/>
                  </a:lnTo>
                  <a:lnTo>
                    <a:pt x="65" y="10"/>
                  </a:lnTo>
                  <a:lnTo>
                    <a:pt x="81" y="17"/>
                  </a:lnTo>
                  <a:lnTo>
                    <a:pt x="101" y="19"/>
                  </a:lnTo>
                  <a:lnTo>
                    <a:pt x="120" y="22"/>
                  </a:lnTo>
                  <a:lnTo>
                    <a:pt x="139" y="22"/>
                  </a:lnTo>
                  <a:lnTo>
                    <a:pt x="158" y="19"/>
                  </a:lnTo>
                  <a:lnTo>
                    <a:pt x="175" y="17"/>
                  </a:lnTo>
                  <a:lnTo>
                    <a:pt x="192" y="17"/>
                  </a:lnTo>
                  <a:lnTo>
                    <a:pt x="206" y="15"/>
                  </a:lnTo>
                  <a:lnTo>
                    <a:pt x="216" y="15"/>
                  </a:lnTo>
                  <a:lnTo>
                    <a:pt x="221" y="15"/>
                  </a:lnTo>
                  <a:lnTo>
                    <a:pt x="218" y="19"/>
                  </a:lnTo>
                  <a:lnTo>
                    <a:pt x="209" y="24"/>
                  </a:lnTo>
                  <a:lnTo>
                    <a:pt x="194" y="29"/>
                  </a:lnTo>
                  <a:lnTo>
                    <a:pt x="182" y="31"/>
                  </a:lnTo>
                  <a:lnTo>
                    <a:pt x="173" y="31"/>
                  </a:lnTo>
                  <a:lnTo>
                    <a:pt x="161" y="31"/>
                  </a:lnTo>
                  <a:lnTo>
                    <a:pt x="149" y="34"/>
                  </a:lnTo>
                  <a:lnTo>
                    <a:pt x="139" y="36"/>
                  </a:lnTo>
                  <a:lnTo>
                    <a:pt x="129" y="39"/>
                  </a:lnTo>
                  <a:lnTo>
                    <a:pt x="120" y="41"/>
                  </a:lnTo>
                  <a:lnTo>
                    <a:pt x="108" y="41"/>
                  </a:lnTo>
                  <a:lnTo>
                    <a:pt x="98" y="39"/>
                  </a:lnTo>
                  <a:lnTo>
                    <a:pt x="91" y="36"/>
                  </a:lnTo>
                  <a:lnTo>
                    <a:pt x="84" y="36"/>
                  </a:lnTo>
                  <a:lnTo>
                    <a:pt x="74" y="36"/>
                  </a:lnTo>
                  <a:lnTo>
                    <a:pt x="65" y="34"/>
                  </a:lnTo>
                  <a:lnTo>
                    <a:pt x="48" y="27"/>
                  </a:lnTo>
                  <a:lnTo>
                    <a:pt x="29" y="17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0" name="Freeform 386"/>
            <p:cNvSpPr>
              <a:spLocks/>
            </p:cNvSpPr>
            <p:nvPr/>
          </p:nvSpPr>
          <p:spPr bwMode="auto">
            <a:xfrm>
              <a:off x="2667" y="2538"/>
              <a:ext cx="230" cy="152"/>
            </a:xfrm>
            <a:custGeom>
              <a:avLst/>
              <a:gdLst>
                <a:gd name="T0" fmla="*/ 0 w 230"/>
                <a:gd name="T1" fmla="*/ 80 h 152"/>
                <a:gd name="T2" fmla="*/ 7 w 230"/>
                <a:gd name="T3" fmla="*/ 73 h 152"/>
                <a:gd name="T4" fmla="*/ 21 w 230"/>
                <a:gd name="T5" fmla="*/ 63 h 152"/>
                <a:gd name="T6" fmla="*/ 36 w 230"/>
                <a:gd name="T7" fmla="*/ 51 h 152"/>
                <a:gd name="T8" fmla="*/ 55 w 230"/>
                <a:gd name="T9" fmla="*/ 39 h 152"/>
                <a:gd name="T10" fmla="*/ 72 w 230"/>
                <a:gd name="T11" fmla="*/ 27 h 152"/>
                <a:gd name="T12" fmla="*/ 86 w 230"/>
                <a:gd name="T13" fmla="*/ 17 h 152"/>
                <a:gd name="T14" fmla="*/ 98 w 230"/>
                <a:gd name="T15" fmla="*/ 12 h 152"/>
                <a:gd name="T16" fmla="*/ 103 w 230"/>
                <a:gd name="T17" fmla="*/ 12 h 152"/>
                <a:gd name="T18" fmla="*/ 103 w 230"/>
                <a:gd name="T19" fmla="*/ 17 h 152"/>
                <a:gd name="T20" fmla="*/ 96 w 230"/>
                <a:gd name="T21" fmla="*/ 24 h 152"/>
                <a:gd name="T22" fmla="*/ 84 w 230"/>
                <a:gd name="T23" fmla="*/ 34 h 152"/>
                <a:gd name="T24" fmla="*/ 67 w 230"/>
                <a:gd name="T25" fmla="*/ 44 h 152"/>
                <a:gd name="T26" fmla="*/ 52 w 230"/>
                <a:gd name="T27" fmla="*/ 56 h 152"/>
                <a:gd name="T28" fmla="*/ 36 w 230"/>
                <a:gd name="T29" fmla="*/ 65 h 152"/>
                <a:gd name="T30" fmla="*/ 24 w 230"/>
                <a:gd name="T31" fmla="*/ 77 h 152"/>
                <a:gd name="T32" fmla="*/ 16 w 230"/>
                <a:gd name="T33" fmla="*/ 85 h 152"/>
                <a:gd name="T34" fmla="*/ 16 w 230"/>
                <a:gd name="T35" fmla="*/ 92 h 152"/>
                <a:gd name="T36" fmla="*/ 19 w 230"/>
                <a:gd name="T37" fmla="*/ 97 h 152"/>
                <a:gd name="T38" fmla="*/ 19 w 230"/>
                <a:gd name="T39" fmla="*/ 104 h 152"/>
                <a:gd name="T40" fmla="*/ 21 w 230"/>
                <a:gd name="T41" fmla="*/ 106 h 152"/>
                <a:gd name="T42" fmla="*/ 26 w 230"/>
                <a:gd name="T43" fmla="*/ 101 h 152"/>
                <a:gd name="T44" fmla="*/ 31 w 230"/>
                <a:gd name="T45" fmla="*/ 99 h 152"/>
                <a:gd name="T46" fmla="*/ 36 w 230"/>
                <a:gd name="T47" fmla="*/ 94 h 152"/>
                <a:gd name="T48" fmla="*/ 40 w 230"/>
                <a:gd name="T49" fmla="*/ 94 h 152"/>
                <a:gd name="T50" fmla="*/ 50 w 230"/>
                <a:gd name="T51" fmla="*/ 104 h 152"/>
                <a:gd name="T52" fmla="*/ 57 w 230"/>
                <a:gd name="T53" fmla="*/ 99 h 152"/>
                <a:gd name="T54" fmla="*/ 67 w 230"/>
                <a:gd name="T55" fmla="*/ 92 h 152"/>
                <a:gd name="T56" fmla="*/ 79 w 230"/>
                <a:gd name="T57" fmla="*/ 85 h 152"/>
                <a:gd name="T58" fmla="*/ 91 w 230"/>
                <a:gd name="T59" fmla="*/ 77 h 152"/>
                <a:gd name="T60" fmla="*/ 100 w 230"/>
                <a:gd name="T61" fmla="*/ 70 h 152"/>
                <a:gd name="T62" fmla="*/ 112 w 230"/>
                <a:gd name="T63" fmla="*/ 63 h 152"/>
                <a:gd name="T64" fmla="*/ 122 w 230"/>
                <a:gd name="T65" fmla="*/ 56 h 152"/>
                <a:gd name="T66" fmla="*/ 132 w 230"/>
                <a:gd name="T67" fmla="*/ 51 h 152"/>
                <a:gd name="T68" fmla="*/ 141 w 230"/>
                <a:gd name="T69" fmla="*/ 44 h 152"/>
                <a:gd name="T70" fmla="*/ 156 w 230"/>
                <a:gd name="T71" fmla="*/ 34 h 152"/>
                <a:gd name="T72" fmla="*/ 173 w 230"/>
                <a:gd name="T73" fmla="*/ 22 h 152"/>
                <a:gd name="T74" fmla="*/ 189 w 230"/>
                <a:gd name="T75" fmla="*/ 12 h 152"/>
                <a:gd name="T76" fmla="*/ 206 w 230"/>
                <a:gd name="T77" fmla="*/ 5 h 152"/>
                <a:gd name="T78" fmla="*/ 218 w 230"/>
                <a:gd name="T79" fmla="*/ 0 h 152"/>
                <a:gd name="T80" fmla="*/ 228 w 230"/>
                <a:gd name="T81" fmla="*/ 0 h 152"/>
                <a:gd name="T82" fmla="*/ 230 w 230"/>
                <a:gd name="T83" fmla="*/ 8 h 152"/>
                <a:gd name="T84" fmla="*/ 230 w 230"/>
                <a:gd name="T85" fmla="*/ 10 h 152"/>
                <a:gd name="T86" fmla="*/ 230 w 230"/>
                <a:gd name="T87" fmla="*/ 12 h 152"/>
                <a:gd name="T88" fmla="*/ 228 w 230"/>
                <a:gd name="T89" fmla="*/ 15 h 152"/>
                <a:gd name="T90" fmla="*/ 223 w 230"/>
                <a:gd name="T91" fmla="*/ 17 h 152"/>
                <a:gd name="T92" fmla="*/ 216 w 230"/>
                <a:gd name="T93" fmla="*/ 22 h 152"/>
                <a:gd name="T94" fmla="*/ 201 w 230"/>
                <a:gd name="T95" fmla="*/ 32 h 152"/>
                <a:gd name="T96" fmla="*/ 187 w 230"/>
                <a:gd name="T97" fmla="*/ 41 h 152"/>
                <a:gd name="T98" fmla="*/ 173 w 230"/>
                <a:gd name="T99" fmla="*/ 51 h 152"/>
                <a:gd name="T100" fmla="*/ 161 w 230"/>
                <a:gd name="T101" fmla="*/ 58 h 152"/>
                <a:gd name="T102" fmla="*/ 144 w 230"/>
                <a:gd name="T103" fmla="*/ 68 h 152"/>
                <a:gd name="T104" fmla="*/ 120 w 230"/>
                <a:gd name="T105" fmla="*/ 82 h 152"/>
                <a:gd name="T106" fmla="*/ 93 w 230"/>
                <a:gd name="T107" fmla="*/ 97 h 152"/>
                <a:gd name="T108" fmla="*/ 67 w 230"/>
                <a:gd name="T109" fmla="*/ 113 h 152"/>
                <a:gd name="T110" fmla="*/ 43 w 230"/>
                <a:gd name="T111" fmla="*/ 130 h 152"/>
                <a:gd name="T112" fmla="*/ 26 w 230"/>
                <a:gd name="T113" fmla="*/ 142 h 152"/>
                <a:gd name="T114" fmla="*/ 16 w 230"/>
                <a:gd name="T115" fmla="*/ 152 h 152"/>
                <a:gd name="T116" fmla="*/ 12 w 230"/>
                <a:gd name="T117" fmla="*/ 133 h 152"/>
                <a:gd name="T118" fmla="*/ 7 w 230"/>
                <a:gd name="T119" fmla="*/ 111 h 152"/>
                <a:gd name="T120" fmla="*/ 2 w 230"/>
                <a:gd name="T121" fmla="*/ 92 h 152"/>
                <a:gd name="T122" fmla="*/ 0 w 230"/>
                <a:gd name="T123" fmla="*/ 80 h 1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0"/>
                <a:gd name="T187" fmla="*/ 0 h 152"/>
                <a:gd name="T188" fmla="*/ 230 w 230"/>
                <a:gd name="T189" fmla="*/ 152 h 1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0" h="152">
                  <a:moveTo>
                    <a:pt x="0" y="80"/>
                  </a:moveTo>
                  <a:lnTo>
                    <a:pt x="7" y="73"/>
                  </a:lnTo>
                  <a:lnTo>
                    <a:pt x="21" y="63"/>
                  </a:lnTo>
                  <a:lnTo>
                    <a:pt x="36" y="51"/>
                  </a:lnTo>
                  <a:lnTo>
                    <a:pt x="55" y="39"/>
                  </a:lnTo>
                  <a:lnTo>
                    <a:pt x="72" y="27"/>
                  </a:lnTo>
                  <a:lnTo>
                    <a:pt x="86" y="17"/>
                  </a:lnTo>
                  <a:lnTo>
                    <a:pt x="98" y="12"/>
                  </a:lnTo>
                  <a:lnTo>
                    <a:pt x="103" y="12"/>
                  </a:lnTo>
                  <a:lnTo>
                    <a:pt x="103" y="17"/>
                  </a:lnTo>
                  <a:lnTo>
                    <a:pt x="96" y="24"/>
                  </a:lnTo>
                  <a:lnTo>
                    <a:pt x="84" y="34"/>
                  </a:lnTo>
                  <a:lnTo>
                    <a:pt x="67" y="44"/>
                  </a:lnTo>
                  <a:lnTo>
                    <a:pt x="52" y="56"/>
                  </a:lnTo>
                  <a:lnTo>
                    <a:pt x="36" y="65"/>
                  </a:lnTo>
                  <a:lnTo>
                    <a:pt x="24" y="77"/>
                  </a:lnTo>
                  <a:lnTo>
                    <a:pt x="16" y="85"/>
                  </a:lnTo>
                  <a:lnTo>
                    <a:pt x="16" y="92"/>
                  </a:lnTo>
                  <a:lnTo>
                    <a:pt x="19" y="97"/>
                  </a:lnTo>
                  <a:lnTo>
                    <a:pt x="19" y="104"/>
                  </a:lnTo>
                  <a:lnTo>
                    <a:pt x="21" y="106"/>
                  </a:lnTo>
                  <a:lnTo>
                    <a:pt x="26" y="101"/>
                  </a:lnTo>
                  <a:lnTo>
                    <a:pt x="31" y="99"/>
                  </a:lnTo>
                  <a:lnTo>
                    <a:pt x="36" y="94"/>
                  </a:lnTo>
                  <a:lnTo>
                    <a:pt x="40" y="94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7" y="92"/>
                  </a:lnTo>
                  <a:lnTo>
                    <a:pt x="79" y="85"/>
                  </a:lnTo>
                  <a:lnTo>
                    <a:pt x="91" y="77"/>
                  </a:lnTo>
                  <a:lnTo>
                    <a:pt x="100" y="70"/>
                  </a:lnTo>
                  <a:lnTo>
                    <a:pt x="112" y="63"/>
                  </a:lnTo>
                  <a:lnTo>
                    <a:pt x="122" y="56"/>
                  </a:lnTo>
                  <a:lnTo>
                    <a:pt x="132" y="51"/>
                  </a:lnTo>
                  <a:lnTo>
                    <a:pt x="141" y="44"/>
                  </a:lnTo>
                  <a:lnTo>
                    <a:pt x="156" y="34"/>
                  </a:lnTo>
                  <a:lnTo>
                    <a:pt x="173" y="22"/>
                  </a:lnTo>
                  <a:lnTo>
                    <a:pt x="189" y="12"/>
                  </a:lnTo>
                  <a:lnTo>
                    <a:pt x="206" y="5"/>
                  </a:lnTo>
                  <a:lnTo>
                    <a:pt x="21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10"/>
                  </a:lnTo>
                  <a:lnTo>
                    <a:pt x="230" y="12"/>
                  </a:lnTo>
                  <a:lnTo>
                    <a:pt x="228" y="15"/>
                  </a:lnTo>
                  <a:lnTo>
                    <a:pt x="223" y="17"/>
                  </a:lnTo>
                  <a:lnTo>
                    <a:pt x="216" y="22"/>
                  </a:lnTo>
                  <a:lnTo>
                    <a:pt x="201" y="32"/>
                  </a:lnTo>
                  <a:lnTo>
                    <a:pt x="187" y="41"/>
                  </a:lnTo>
                  <a:lnTo>
                    <a:pt x="173" y="51"/>
                  </a:lnTo>
                  <a:lnTo>
                    <a:pt x="161" y="58"/>
                  </a:lnTo>
                  <a:lnTo>
                    <a:pt x="144" y="68"/>
                  </a:lnTo>
                  <a:lnTo>
                    <a:pt x="120" y="82"/>
                  </a:lnTo>
                  <a:lnTo>
                    <a:pt x="93" y="97"/>
                  </a:lnTo>
                  <a:lnTo>
                    <a:pt x="67" y="113"/>
                  </a:lnTo>
                  <a:lnTo>
                    <a:pt x="43" y="130"/>
                  </a:lnTo>
                  <a:lnTo>
                    <a:pt x="26" y="142"/>
                  </a:lnTo>
                  <a:lnTo>
                    <a:pt x="16" y="152"/>
                  </a:lnTo>
                  <a:lnTo>
                    <a:pt x="12" y="133"/>
                  </a:lnTo>
                  <a:lnTo>
                    <a:pt x="7" y="111"/>
                  </a:lnTo>
                  <a:lnTo>
                    <a:pt x="2" y="92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1" name="Freeform 387"/>
            <p:cNvSpPr>
              <a:spLocks/>
            </p:cNvSpPr>
            <p:nvPr/>
          </p:nvSpPr>
          <p:spPr bwMode="auto">
            <a:xfrm>
              <a:off x="2813" y="2577"/>
              <a:ext cx="180" cy="67"/>
            </a:xfrm>
            <a:custGeom>
              <a:avLst/>
              <a:gdLst>
                <a:gd name="T0" fmla="*/ 0 w 180"/>
                <a:gd name="T1" fmla="*/ 67 h 67"/>
                <a:gd name="T2" fmla="*/ 5 w 180"/>
                <a:gd name="T3" fmla="*/ 62 h 67"/>
                <a:gd name="T4" fmla="*/ 15 w 180"/>
                <a:gd name="T5" fmla="*/ 55 h 67"/>
                <a:gd name="T6" fmla="*/ 24 w 180"/>
                <a:gd name="T7" fmla="*/ 46 h 67"/>
                <a:gd name="T8" fmla="*/ 34 w 180"/>
                <a:gd name="T9" fmla="*/ 38 h 67"/>
                <a:gd name="T10" fmla="*/ 46 w 180"/>
                <a:gd name="T11" fmla="*/ 29 h 67"/>
                <a:gd name="T12" fmla="*/ 55 w 180"/>
                <a:gd name="T13" fmla="*/ 21 h 67"/>
                <a:gd name="T14" fmla="*/ 65 w 180"/>
                <a:gd name="T15" fmla="*/ 17 h 67"/>
                <a:gd name="T16" fmla="*/ 75 w 180"/>
                <a:gd name="T17" fmla="*/ 12 h 67"/>
                <a:gd name="T18" fmla="*/ 82 w 180"/>
                <a:gd name="T19" fmla="*/ 9 h 67"/>
                <a:gd name="T20" fmla="*/ 91 w 180"/>
                <a:gd name="T21" fmla="*/ 7 h 67"/>
                <a:gd name="T22" fmla="*/ 101 w 180"/>
                <a:gd name="T23" fmla="*/ 5 h 67"/>
                <a:gd name="T24" fmla="*/ 111 w 180"/>
                <a:gd name="T25" fmla="*/ 2 h 67"/>
                <a:gd name="T26" fmla="*/ 120 w 180"/>
                <a:gd name="T27" fmla="*/ 0 h 67"/>
                <a:gd name="T28" fmla="*/ 130 w 180"/>
                <a:gd name="T29" fmla="*/ 0 h 67"/>
                <a:gd name="T30" fmla="*/ 139 w 180"/>
                <a:gd name="T31" fmla="*/ 2 h 67"/>
                <a:gd name="T32" fmla="*/ 149 w 180"/>
                <a:gd name="T33" fmla="*/ 5 h 67"/>
                <a:gd name="T34" fmla="*/ 166 w 180"/>
                <a:gd name="T35" fmla="*/ 12 h 67"/>
                <a:gd name="T36" fmla="*/ 175 w 180"/>
                <a:gd name="T37" fmla="*/ 19 h 67"/>
                <a:gd name="T38" fmla="*/ 180 w 180"/>
                <a:gd name="T39" fmla="*/ 26 h 67"/>
                <a:gd name="T40" fmla="*/ 178 w 180"/>
                <a:gd name="T41" fmla="*/ 34 h 67"/>
                <a:gd name="T42" fmla="*/ 168 w 180"/>
                <a:gd name="T43" fmla="*/ 38 h 67"/>
                <a:gd name="T44" fmla="*/ 156 w 180"/>
                <a:gd name="T45" fmla="*/ 43 h 67"/>
                <a:gd name="T46" fmla="*/ 142 w 180"/>
                <a:gd name="T47" fmla="*/ 48 h 67"/>
                <a:gd name="T48" fmla="*/ 130 w 180"/>
                <a:gd name="T49" fmla="*/ 50 h 67"/>
                <a:gd name="T50" fmla="*/ 118 w 180"/>
                <a:gd name="T51" fmla="*/ 50 h 67"/>
                <a:gd name="T52" fmla="*/ 111 w 180"/>
                <a:gd name="T53" fmla="*/ 50 h 67"/>
                <a:gd name="T54" fmla="*/ 108 w 180"/>
                <a:gd name="T55" fmla="*/ 50 h 67"/>
                <a:gd name="T56" fmla="*/ 106 w 180"/>
                <a:gd name="T57" fmla="*/ 46 h 67"/>
                <a:gd name="T58" fmla="*/ 111 w 180"/>
                <a:gd name="T59" fmla="*/ 38 h 67"/>
                <a:gd name="T60" fmla="*/ 123 w 180"/>
                <a:gd name="T61" fmla="*/ 34 h 67"/>
                <a:gd name="T62" fmla="*/ 139 w 180"/>
                <a:gd name="T63" fmla="*/ 29 h 67"/>
                <a:gd name="T64" fmla="*/ 156 w 180"/>
                <a:gd name="T65" fmla="*/ 29 h 67"/>
                <a:gd name="T66" fmla="*/ 154 w 180"/>
                <a:gd name="T67" fmla="*/ 21 h 67"/>
                <a:gd name="T68" fmla="*/ 147 w 180"/>
                <a:gd name="T69" fmla="*/ 17 h 67"/>
                <a:gd name="T70" fmla="*/ 135 w 180"/>
                <a:gd name="T71" fmla="*/ 12 h 67"/>
                <a:gd name="T72" fmla="*/ 120 w 180"/>
                <a:gd name="T73" fmla="*/ 9 h 67"/>
                <a:gd name="T74" fmla="*/ 103 w 180"/>
                <a:gd name="T75" fmla="*/ 12 h 67"/>
                <a:gd name="T76" fmla="*/ 87 w 180"/>
                <a:gd name="T77" fmla="*/ 17 h 67"/>
                <a:gd name="T78" fmla="*/ 70 w 180"/>
                <a:gd name="T79" fmla="*/ 24 h 67"/>
                <a:gd name="T80" fmla="*/ 58 w 180"/>
                <a:gd name="T81" fmla="*/ 34 h 67"/>
                <a:gd name="T82" fmla="*/ 51 w 180"/>
                <a:gd name="T83" fmla="*/ 41 h 67"/>
                <a:gd name="T84" fmla="*/ 43 w 180"/>
                <a:gd name="T85" fmla="*/ 46 h 67"/>
                <a:gd name="T86" fmla="*/ 36 w 180"/>
                <a:gd name="T87" fmla="*/ 50 h 67"/>
                <a:gd name="T88" fmla="*/ 29 w 180"/>
                <a:gd name="T89" fmla="*/ 55 h 67"/>
                <a:gd name="T90" fmla="*/ 22 w 180"/>
                <a:gd name="T91" fmla="*/ 60 h 67"/>
                <a:gd name="T92" fmla="*/ 15 w 180"/>
                <a:gd name="T93" fmla="*/ 65 h 67"/>
                <a:gd name="T94" fmla="*/ 7 w 180"/>
                <a:gd name="T95" fmla="*/ 67 h 67"/>
                <a:gd name="T96" fmla="*/ 0 w 180"/>
                <a:gd name="T97" fmla="*/ 67 h 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0"/>
                <a:gd name="T148" fmla="*/ 0 h 67"/>
                <a:gd name="T149" fmla="*/ 180 w 180"/>
                <a:gd name="T150" fmla="*/ 67 h 6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0" h="67">
                  <a:moveTo>
                    <a:pt x="0" y="67"/>
                  </a:moveTo>
                  <a:lnTo>
                    <a:pt x="5" y="62"/>
                  </a:lnTo>
                  <a:lnTo>
                    <a:pt x="15" y="55"/>
                  </a:lnTo>
                  <a:lnTo>
                    <a:pt x="24" y="46"/>
                  </a:lnTo>
                  <a:lnTo>
                    <a:pt x="34" y="38"/>
                  </a:lnTo>
                  <a:lnTo>
                    <a:pt x="46" y="29"/>
                  </a:lnTo>
                  <a:lnTo>
                    <a:pt x="55" y="21"/>
                  </a:lnTo>
                  <a:lnTo>
                    <a:pt x="65" y="17"/>
                  </a:lnTo>
                  <a:lnTo>
                    <a:pt x="75" y="12"/>
                  </a:lnTo>
                  <a:lnTo>
                    <a:pt x="82" y="9"/>
                  </a:lnTo>
                  <a:lnTo>
                    <a:pt x="91" y="7"/>
                  </a:lnTo>
                  <a:lnTo>
                    <a:pt x="101" y="5"/>
                  </a:lnTo>
                  <a:lnTo>
                    <a:pt x="111" y="2"/>
                  </a:lnTo>
                  <a:lnTo>
                    <a:pt x="120" y="0"/>
                  </a:lnTo>
                  <a:lnTo>
                    <a:pt x="130" y="0"/>
                  </a:lnTo>
                  <a:lnTo>
                    <a:pt x="139" y="2"/>
                  </a:lnTo>
                  <a:lnTo>
                    <a:pt x="149" y="5"/>
                  </a:lnTo>
                  <a:lnTo>
                    <a:pt x="166" y="12"/>
                  </a:lnTo>
                  <a:lnTo>
                    <a:pt x="175" y="19"/>
                  </a:lnTo>
                  <a:lnTo>
                    <a:pt x="180" y="26"/>
                  </a:lnTo>
                  <a:lnTo>
                    <a:pt x="178" y="34"/>
                  </a:lnTo>
                  <a:lnTo>
                    <a:pt x="168" y="38"/>
                  </a:lnTo>
                  <a:lnTo>
                    <a:pt x="156" y="43"/>
                  </a:lnTo>
                  <a:lnTo>
                    <a:pt x="142" y="48"/>
                  </a:lnTo>
                  <a:lnTo>
                    <a:pt x="130" y="50"/>
                  </a:lnTo>
                  <a:lnTo>
                    <a:pt x="118" y="50"/>
                  </a:lnTo>
                  <a:lnTo>
                    <a:pt x="111" y="50"/>
                  </a:lnTo>
                  <a:lnTo>
                    <a:pt x="108" y="50"/>
                  </a:lnTo>
                  <a:lnTo>
                    <a:pt x="106" y="46"/>
                  </a:lnTo>
                  <a:lnTo>
                    <a:pt x="111" y="38"/>
                  </a:lnTo>
                  <a:lnTo>
                    <a:pt x="123" y="34"/>
                  </a:lnTo>
                  <a:lnTo>
                    <a:pt x="139" y="29"/>
                  </a:lnTo>
                  <a:lnTo>
                    <a:pt x="156" y="29"/>
                  </a:lnTo>
                  <a:lnTo>
                    <a:pt x="154" y="21"/>
                  </a:lnTo>
                  <a:lnTo>
                    <a:pt x="147" y="17"/>
                  </a:lnTo>
                  <a:lnTo>
                    <a:pt x="135" y="12"/>
                  </a:lnTo>
                  <a:lnTo>
                    <a:pt x="120" y="9"/>
                  </a:lnTo>
                  <a:lnTo>
                    <a:pt x="103" y="12"/>
                  </a:lnTo>
                  <a:lnTo>
                    <a:pt x="87" y="17"/>
                  </a:lnTo>
                  <a:lnTo>
                    <a:pt x="70" y="24"/>
                  </a:lnTo>
                  <a:lnTo>
                    <a:pt x="58" y="34"/>
                  </a:lnTo>
                  <a:lnTo>
                    <a:pt x="51" y="41"/>
                  </a:lnTo>
                  <a:lnTo>
                    <a:pt x="43" y="46"/>
                  </a:lnTo>
                  <a:lnTo>
                    <a:pt x="36" y="50"/>
                  </a:lnTo>
                  <a:lnTo>
                    <a:pt x="29" y="55"/>
                  </a:lnTo>
                  <a:lnTo>
                    <a:pt x="22" y="60"/>
                  </a:lnTo>
                  <a:lnTo>
                    <a:pt x="15" y="65"/>
                  </a:lnTo>
                  <a:lnTo>
                    <a:pt x="7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2" name="Freeform 388"/>
            <p:cNvSpPr>
              <a:spLocks/>
            </p:cNvSpPr>
            <p:nvPr/>
          </p:nvSpPr>
          <p:spPr bwMode="auto">
            <a:xfrm>
              <a:off x="2835" y="2671"/>
              <a:ext cx="98" cy="45"/>
            </a:xfrm>
            <a:custGeom>
              <a:avLst/>
              <a:gdLst>
                <a:gd name="T0" fmla="*/ 0 w 98"/>
                <a:gd name="T1" fmla="*/ 33 h 45"/>
                <a:gd name="T2" fmla="*/ 7 w 98"/>
                <a:gd name="T3" fmla="*/ 28 h 45"/>
                <a:gd name="T4" fmla="*/ 14 w 98"/>
                <a:gd name="T5" fmla="*/ 24 h 45"/>
                <a:gd name="T6" fmla="*/ 26 w 98"/>
                <a:gd name="T7" fmla="*/ 19 h 45"/>
                <a:gd name="T8" fmla="*/ 38 w 98"/>
                <a:gd name="T9" fmla="*/ 12 h 45"/>
                <a:gd name="T10" fmla="*/ 53 w 98"/>
                <a:gd name="T11" fmla="*/ 7 h 45"/>
                <a:gd name="T12" fmla="*/ 67 w 98"/>
                <a:gd name="T13" fmla="*/ 4 h 45"/>
                <a:gd name="T14" fmla="*/ 84 w 98"/>
                <a:gd name="T15" fmla="*/ 0 h 45"/>
                <a:gd name="T16" fmla="*/ 98 w 98"/>
                <a:gd name="T17" fmla="*/ 0 h 45"/>
                <a:gd name="T18" fmla="*/ 96 w 98"/>
                <a:gd name="T19" fmla="*/ 2 h 45"/>
                <a:gd name="T20" fmla="*/ 93 w 98"/>
                <a:gd name="T21" fmla="*/ 7 h 45"/>
                <a:gd name="T22" fmla="*/ 93 w 98"/>
                <a:gd name="T23" fmla="*/ 9 h 45"/>
                <a:gd name="T24" fmla="*/ 93 w 98"/>
                <a:gd name="T25" fmla="*/ 12 h 45"/>
                <a:gd name="T26" fmla="*/ 86 w 98"/>
                <a:gd name="T27" fmla="*/ 12 h 45"/>
                <a:gd name="T28" fmla="*/ 77 w 98"/>
                <a:gd name="T29" fmla="*/ 14 h 45"/>
                <a:gd name="T30" fmla="*/ 67 w 98"/>
                <a:gd name="T31" fmla="*/ 14 h 45"/>
                <a:gd name="T32" fmla="*/ 57 w 98"/>
                <a:gd name="T33" fmla="*/ 16 h 45"/>
                <a:gd name="T34" fmla="*/ 45 w 98"/>
                <a:gd name="T35" fmla="*/ 21 h 45"/>
                <a:gd name="T36" fmla="*/ 36 w 98"/>
                <a:gd name="T37" fmla="*/ 26 h 45"/>
                <a:gd name="T38" fmla="*/ 21 w 98"/>
                <a:gd name="T39" fmla="*/ 36 h 45"/>
                <a:gd name="T40" fmla="*/ 9 w 98"/>
                <a:gd name="T41" fmla="*/ 45 h 45"/>
                <a:gd name="T42" fmla="*/ 5 w 98"/>
                <a:gd name="T43" fmla="*/ 45 h 45"/>
                <a:gd name="T44" fmla="*/ 2 w 98"/>
                <a:gd name="T45" fmla="*/ 43 h 45"/>
                <a:gd name="T46" fmla="*/ 0 w 98"/>
                <a:gd name="T47" fmla="*/ 38 h 45"/>
                <a:gd name="T48" fmla="*/ 0 w 98"/>
                <a:gd name="T49" fmla="*/ 33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8"/>
                <a:gd name="T76" fmla="*/ 0 h 45"/>
                <a:gd name="T77" fmla="*/ 98 w 98"/>
                <a:gd name="T78" fmla="*/ 45 h 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8" h="45">
                  <a:moveTo>
                    <a:pt x="0" y="33"/>
                  </a:moveTo>
                  <a:lnTo>
                    <a:pt x="7" y="28"/>
                  </a:lnTo>
                  <a:lnTo>
                    <a:pt x="14" y="24"/>
                  </a:lnTo>
                  <a:lnTo>
                    <a:pt x="26" y="19"/>
                  </a:lnTo>
                  <a:lnTo>
                    <a:pt x="38" y="12"/>
                  </a:lnTo>
                  <a:lnTo>
                    <a:pt x="53" y="7"/>
                  </a:lnTo>
                  <a:lnTo>
                    <a:pt x="67" y="4"/>
                  </a:lnTo>
                  <a:lnTo>
                    <a:pt x="84" y="0"/>
                  </a:lnTo>
                  <a:lnTo>
                    <a:pt x="98" y="0"/>
                  </a:lnTo>
                  <a:lnTo>
                    <a:pt x="96" y="2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86" y="12"/>
                  </a:lnTo>
                  <a:lnTo>
                    <a:pt x="77" y="14"/>
                  </a:lnTo>
                  <a:lnTo>
                    <a:pt x="67" y="14"/>
                  </a:lnTo>
                  <a:lnTo>
                    <a:pt x="57" y="16"/>
                  </a:lnTo>
                  <a:lnTo>
                    <a:pt x="45" y="21"/>
                  </a:lnTo>
                  <a:lnTo>
                    <a:pt x="36" y="26"/>
                  </a:lnTo>
                  <a:lnTo>
                    <a:pt x="21" y="36"/>
                  </a:lnTo>
                  <a:lnTo>
                    <a:pt x="9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3" name="Freeform 389"/>
            <p:cNvSpPr>
              <a:spLocks/>
            </p:cNvSpPr>
            <p:nvPr/>
          </p:nvSpPr>
          <p:spPr bwMode="auto">
            <a:xfrm>
              <a:off x="2679" y="2685"/>
              <a:ext cx="110" cy="115"/>
            </a:xfrm>
            <a:custGeom>
              <a:avLst/>
              <a:gdLst>
                <a:gd name="T0" fmla="*/ 0 w 110"/>
                <a:gd name="T1" fmla="*/ 31 h 115"/>
                <a:gd name="T2" fmla="*/ 0 w 110"/>
                <a:gd name="T3" fmla="*/ 48 h 115"/>
                <a:gd name="T4" fmla="*/ 2 w 110"/>
                <a:gd name="T5" fmla="*/ 70 h 115"/>
                <a:gd name="T6" fmla="*/ 7 w 110"/>
                <a:gd name="T7" fmla="*/ 96 h 115"/>
                <a:gd name="T8" fmla="*/ 12 w 110"/>
                <a:gd name="T9" fmla="*/ 115 h 115"/>
                <a:gd name="T10" fmla="*/ 21 w 110"/>
                <a:gd name="T11" fmla="*/ 101 h 115"/>
                <a:gd name="T12" fmla="*/ 33 w 110"/>
                <a:gd name="T13" fmla="*/ 89 h 115"/>
                <a:gd name="T14" fmla="*/ 43 w 110"/>
                <a:gd name="T15" fmla="*/ 82 h 115"/>
                <a:gd name="T16" fmla="*/ 52 w 110"/>
                <a:gd name="T17" fmla="*/ 77 h 115"/>
                <a:gd name="T18" fmla="*/ 67 w 110"/>
                <a:gd name="T19" fmla="*/ 72 h 115"/>
                <a:gd name="T20" fmla="*/ 81 w 110"/>
                <a:gd name="T21" fmla="*/ 63 h 115"/>
                <a:gd name="T22" fmla="*/ 98 w 110"/>
                <a:gd name="T23" fmla="*/ 53 h 115"/>
                <a:gd name="T24" fmla="*/ 110 w 110"/>
                <a:gd name="T25" fmla="*/ 43 h 115"/>
                <a:gd name="T26" fmla="*/ 105 w 110"/>
                <a:gd name="T27" fmla="*/ 34 h 115"/>
                <a:gd name="T28" fmla="*/ 96 w 110"/>
                <a:gd name="T29" fmla="*/ 43 h 115"/>
                <a:gd name="T30" fmla="*/ 84 w 110"/>
                <a:gd name="T31" fmla="*/ 51 h 115"/>
                <a:gd name="T32" fmla="*/ 72 w 110"/>
                <a:gd name="T33" fmla="*/ 60 h 115"/>
                <a:gd name="T34" fmla="*/ 64 w 110"/>
                <a:gd name="T35" fmla="*/ 63 h 115"/>
                <a:gd name="T36" fmla="*/ 55 w 110"/>
                <a:gd name="T37" fmla="*/ 63 h 115"/>
                <a:gd name="T38" fmla="*/ 43 w 110"/>
                <a:gd name="T39" fmla="*/ 60 h 115"/>
                <a:gd name="T40" fmla="*/ 31 w 110"/>
                <a:gd name="T41" fmla="*/ 63 h 115"/>
                <a:gd name="T42" fmla="*/ 19 w 110"/>
                <a:gd name="T43" fmla="*/ 67 h 115"/>
                <a:gd name="T44" fmla="*/ 16 w 110"/>
                <a:gd name="T45" fmla="*/ 60 h 115"/>
                <a:gd name="T46" fmla="*/ 19 w 110"/>
                <a:gd name="T47" fmla="*/ 53 h 115"/>
                <a:gd name="T48" fmla="*/ 19 w 110"/>
                <a:gd name="T49" fmla="*/ 46 h 115"/>
                <a:gd name="T50" fmla="*/ 24 w 110"/>
                <a:gd name="T51" fmla="*/ 41 h 115"/>
                <a:gd name="T52" fmla="*/ 28 w 110"/>
                <a:gd name="T53" fmla="*/ 34 h 115"/>
                <a:gd name="T54" fmla="*/ 38 w 110"/>
                <a:gd name="T55" fmla="*/ 26 h 115"/>
                <a:gd name="T56" fmla="*/ 45 w 110"/>
                <a:gd name="T57" fmla="*/ 22 h 115"/>
                <a:gd name="T58" fmla="*/ 48 w 110"/>
                <a:gd name="T59" fmla="*/ 17 h 115"/>
                <a:gd name="T60" fmla="*/ 45 w 110"/>
                <a:gd name="T61" fmla="*/ 12 h 115"/>
                <a:gd name="T62" fmla="*/ 43 w 110"/>
                <a:gd name="T63" fmla="*/ 7 h 115"/>
                <a:gd name="T64" fmla="*/ 38 w 110"/>
                <a:gd name="T65" fmla="*/ 2 h 115"/>
                <a:gd name="T66" fmla="*/ 33 w 110"/>
                <a:gd name="T67" fmla="*/ 0 h 115"/>
                <a:gd name="T68" fmla="*/ 26 w 110"/>
                <a:gd name="T69" fmla="*/ 2 h 115"/>
                <a:gd name="T70" fmla="*/ 16 w 110"/>
                <a:gd name="T71" fmla="*/ 10 h 115"/>
                <a:gd name="T72" fmla="*/ 7 w 110"/>
                <a:gd name="T73" fmla="*/ 19 h 115"/>
                <a:gd name="T74" fmla="*/ 0 w 110"/>
                <a:gd name="T75" fmla="*/ 31 h 11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0"/>
                <a:gd name="T115" fmla="*/ 0 h 115"/>
                <a:gd name="T116" fmla="*/ 110 w 110"/>
                <a:gd name="T117" fmla="*/ 115 h 11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0" h="115">
                  <a:moveTo>
                    <a:pt x="0" y="31"/>
                  </a:moveTo>
                  <a:lnTo>
                    <a:pt x="0" y="48"/>
                  </a:lnTo>
                  <a:lnTo>
                    <a:pt x="2" y="70"/>
                  </a:lnTo>
                  <a:lnTo>
                    <a:pt x="7" y="96"/>
                  </a:lnTo>
                  <a:lnTo>
                    <a:pt x="12" y="115"/>
                  </a:lnTo>
                  <a:lnTo>
                    <a:pt x="21" y="101"/>
                  </a:lnTo>
                  <a:lnTo>
                    <a:pt x="33" y="89"/>
                  </a:lnTo>
                  <a:lnTo>
                    <a:pt x="43" y="82"/>
                  </a:lnTo>
                  <a:lnTo>
                    <a:pt x="52" y="77"/>
                  </a:lnTo>
                  <a:lnTo>
                    <a:pt x="67" y="72"/>
                  </a:lnTo>
                  <a:lnTo>
                    <a:pt x="81" y="63"/>
                  </a:lnTo>
                  <a:lnTo>
                    <a:pt x="98" y="53"/>
                  </a:lnTo>
                  <a:lnTo>
                    <a:pt x="110" y="43"/>
                  </a:lnTo>
                  <a:lnTo>
                    <a:pt x="105" y="34"/>
                  </a:lnTo>
                  <a:lnTo>
                    <a:pt x="96" y="43"/>
                  </a:lnTo>
                  <a:lnTo>
                    <a:pt x="84" y="51"/>
                  </a:lnTo>
                  <a:lnTo>
                    <a:pt x="72" y="60"/>
                  </a:lnTo>
                  <a:lnTo>
                    <a:pt x="64" y="63"/>
                  </a:lnTo>
                  <a:lnTo>
                    <a:pt x="55" y="63"/>
                  </a:lnTo>
                  <a:lnTo>
                    <a:pt x="43" y="60"/>
                  </a:lnTo>
                  <a:lnTo>
                    <a:pt x="31" y="63"/>
                  </a:lnTo>
                  <a:lnTo>
                    <a:pt x="19" y="67"/>
                  </a:lnTo>
                  <a:lnTo>
                    <a:pt x="16" y="60"/>
                  </a:lnTo>
                  <a:lnTo>
                    <a:pt x="19" y="53"/>
                  </a:lnTo>
                  <a:lnTo>
                    <a:pt x="19" y="46"/>
                  </a:lnTo>
                  <a:lnTo>
                    <a:pt x="24" y="41"/>
                  </a:lnTo>
                  <a:lnTo>
                    <a:pt x="28" y="34"/>
                  </a:lnTo>
                  <a:lnTo>
                    <a:pt x="38" y="26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7" y="1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4" name="Freeform 390"/>
            <p:cNvSpPr>
              <a:spLocks/>
            </p:cNvSpPr>
            <p:nvPr/>
          </p:nvSpPr>
          <p:spPr bwMode="auto">
            <a:xfrm>
              <a:off x="2695" y="2738"/>
              <a:ext cx="125" cy="96"/>
            </a:xfrm>
            <a:custGeom>
              <a:avLst/>
              <a:gdLst>
                <a:gd name="T0" fmla="*/ 0 w 125"/>
                <a:gd name="T1" fmla="*/ 74 h 96"/>
                <a:gd name="T2" fmla="*/ 8 w 125"/>
                <a:gd name="T3" fmla="*/ 67 h 96"/>
                <a:gd name="T4" fmla="*/ 20 w 125"/>
                <a:gd name="T5" fmla="*/ 60 h 96"/>
                <a:gd name="T6" fmla="*/ 29 w 125"/>
                <a:gd name="T7" fmla="*/ 53 h 96"/>
                <a:gd name="T8" fmla="*/ 41 w 125"/>
                <a:gd name="T9" fmla="*/ 43 h 96"/>
                <a:gd name="T10" fmla="*/ 53 w 125"/>
                <a:gd name="T11" fmla="*/ 36 h 96"/>
                <a:gd name="T12" fmla="*/ 63 w 125"/>
                <a:gd name="T13" fmla="*/ 29 h 96"/>
                <a:gd name="T14" fmla="*/ 70 w 125"/>
                <a:gd name="T15" fmla="*/ 24 h 96"/>
                <a:gd name="T16" fmla="*/ 75 w 125"/>
                <a:gd name="T17" fmla="*/ 22 h 96"/>
                <a:gd name="T18" fmla="*/ 87 w 125"/>
                <a:gd name="T19" fmla="*/ 17 h 96"/>
                <a:gd name="T20" fmla="*/ 101 w 125"/>
                <a:gd name="T21" fmla="*/ 10 h 96"/>
                <a:gd name="T22" fmla="*/ 116 w 125"/>
                <a:gd name="T23" fmla="*/ 2 h 96"/>
                <a:gd name="T24" fmla="*/ 125 w 125"/>
                <a:gd name="T25" fmla="*/ 0 h 96"/>
                <a:gd name="T26" fmla="*/ 125 w 125"/>
                <a:gd name="T27" fmla="*/ 2 h 96"/>
                <a:gd name="T28" fmla="*/ 125 w 125"/>
                <a:gd name="T29" fmla="*/ 7 h 96"/>
                <a:gd name="T30" fmla="*/ 123 w 125"/>
                <a:gd name="T31" fmla="*/ 12 h 96"/>
                <a:gd name="T32" fmla="*/ 118 w 125"/>
                <a:gd name="T33" fmla="*/ 14 h 96"/>
                <a:gd name="T34" fmla="*/ 111 w 125"/>
                <a:gd name="T35" fmla="*/ 19 h 96"/>
                <a:gd name="T36" fmla="*/ 97 w 125"/>
                <a:gd name="T37" fmla="*/ 29 h 96"/>
                <a:gd name="T38" fmla="*/ 80 w 125"/>
                <a:gd name="T39" fmla="*/ 41 h 96"/>
                <a:gd name="T40" fmla="*/ 68 w 125"/>
                <a:gd name="T41" fmla="*/ 50 h 96"/>
                <a:gd name="T42" fmla="*/ 53 w 125"/>
                <a:gd name="T43" fmla="*/ 62 h 96"/>
                <a:gd name="T44" fmla="*/ 34 w 125"/>
                <a:gd name="T45" fmla="*/ 79 h 96"/>
                <a:gd name="T46" fmla="*/ 15 w 125"/>
                <a:gd name="T47" fmla="*/ 91 h 96"/>
                <a:gd name="T48" fmla="*/ 5 w 125"/>
                <a:gd name="T49" fmla="*/ 96 h 96"/>
                <a:gd name="T50" fmla="*/ 3 w 125"/>
                <a:gd name="T51" fmla="*/ 94 h 96"/>
                <a:gd name="T52" fmla="*/ 0 w 125"/>
                <a:gd name="T53" fmla="*/ 86 h 96"/>
                <a:gd name="T54" fmla="*/ 0 w 125"/>
                <a:gd name="T55" fmla="*/ 82 h 96"/>
                <a:gd name="T56" fmla="*/ 0 w 125"/>
                <a:gd name="T57" fmla="*/ 74 h 9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96"/>
                <a:gd name="T89" fmla="*/ 125 w 125"/>
                <a:gd name="T90" fmla="*/ 96 h 9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96">
                  <a:moveTo>
                    <a:pt x="0" y="74"/>
                  </a:moveTo>
                  <a:lnTo>
                    <a:pt x="8" y="67"/>
                  </a:lnTo>
                  <a:lnTo>
                    <a:pt x="20" y="60"/>
                  </a:lnTo>
                  <a:lnTo>
                    <a:pt x="29" y="53"/>
                  </a:lnTo>
                  <a:lnTo>
                    <a:pt x="41" y="43"/>
                  </a:lnTo>
                  <a:lnTo>
                    <a:pt x="53" y="36"/>
                  </a:lnTo>
                  <a:lnTo>
                    <a:pt x="63" y="29"/>
                  </a:lnTo>
                  <a:lnTo>
                    <a:pt x="70" y="24"/>
                  </a:lnTo>
                  <a:lnTo>
                    <a:pt x="75" y="22"/>
                  </a:lnTo>
                  <a:lnTo>
                    <a:pt x="87" y="17"/>
                  </a:lnTo>
                  <a:lnTo>
                    <a:pt x="101" y="10"/>
                  </a:lnTo>
                  <a:lnTo>
                    <a:pt x="116" y="2"/>
                  </a:lnTo>
                  <a:lnTo>
                    <a:pt x="125" y="0"/>
                  </a:lnTo>
                  <a:lnTo>
                    <a:pt x="125" y="2"/>
                  </a:lnTo>
                  <a:lnTo>
                    <a:pt x="125" y="7"/>
                  </a:lnTo>
                  <a:lnTo>
                    <a:pt x="123" y="12"/>
                  </a:lnTo>
                  <a:lnTo>
                    <a:pt x="118" y="14"/>
                  </a:lnTo>
                  <a:lnTo>
                    <a:pt x="111" y="19"/>
                  </a:lnTo>
                  <a:lnTo>
                    <a:pt x="97" y="29"/>
                  </a:lnTo>
                  <a:lnTo>
                    <a:pt x="80" y="41"/>
                  </a:lnTo>
                  <a:lnTo>
                    <a:pt x="68" y="50"/>
                  </a:lnTo>
                  <a:lnTo>
                    <a:pt x="53" y="62"/>
                  </a:lnTo>
                  <a:lnTo>
                    <a:pt x="34" y="79"/>
                  </a:lnTo>
                  <a:lnTo>
                    <a:pt x="15" y="91"/>
                  </a:lnTo>
                  <a:lnTo>
                    <a:pt x="5" y="96"/>
                  </a:lnTo>
                  <a:lnTo>
                    <a:pt x="3" y="94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5" name="Freeform 391"/>
            <p:cNvSpPr>
              <a:spLocks/>
            </p:cNvSpPr>
            <p:nvPr/>
          </p:nvSpPr>
          <p:spPr bwMode="auto">
            <a:xfrm>
              <a:off x="2712" y="2817"/>
              <a:ext cx="70" cy="77"/>
            </a:xfrm>
            <a:custGeom>
              <a:avLst/>
              <a:gdLst>
                <a:gd name="T0" fmla="*/ 3 w 70"/>
                <a:gd name="T1" fmla="*/ 41 h 77"/>
                <a:gd name="T2" fmla="*/ 17 w 70"/>
                <a:gd name="T3" fmla="*/ 31 h 77"/>
                <a:gd name="T4" fmla="*/ 34 w 70"/>
                <a:gd name="T5" fmla="*/ 17 h 77"/>
                <a:gd name="T6" fmla="*/ 51 w 70"/>
                <a:gd name="T7" fmla="*/ 7 h 77"/>
                <a:gd name="T8" fmla="*/ 67 w 70"/>
                <a:gd name="T9" fmla="*/ 0 h 77"/>
                <a:gd name="T10" fmla="*/ 53 w 70"/>
                <a:gd name="T11" fmla="*/ 12 h 77"/>
                <a:gd name="T12" fmla="*/ 39 w 70"/>
                <a:gd name="T13" fmla="*/ 22 h 77"/>
                <a:gd name="T14" fmla="*/ 29 w 70"/>
                <a:gd name="T15" fmla="*/ 31 h 77"/>
                <a:gd name="T16" fmla="*/ 24 w 70"/>
                <a:gd name="T17" fmla="*/ 36 h 77"/>
                <a:gd name="T18" fmla="*/ 27 w 70"/>
                <a:gd name="T19" fmla="*/ 36 h 77"/>
                <a:gd name="T20" fmla="*/ 34 w 70"/>
                <a:gd name="T21" fmla="*/ 36 h 77"/>
                <a:gd name="T22" fmla="*/ 41 w 70"/>
                <a:gd name="T23" fmla="*/ 36 h 77"/>
                <a:gd name="T24" fmla="*/ 48 w 70"/>
                <a:gd name="T25" fmla="*/ 34 h 77"/>
                <a:gd name="T26" fmla="*/ 58 w 70"/>
                <a:gd name="T27" fmla="*/ 34 h 77"/>
                <a:gd name="T28" fmla="*/ 65 w 70"/>
                <a:gd name="T29" fmla="*/ 34 h 77"/>
                <a:gd name="T30" fmla="*/ 70 w 70"/>
                <a:gd name="T31" fmla="*/ 34 h 77"/>
                <a:gd name="T32" fmla="*/ 67 w 70"/>
                <a:gd name="T33" fmla="*/ 39 h 77"/>
                <a:gd name="T34" fmla="*/ 53 w 70"/>
                <a:gd name="T35" fmla="*/ 48 h 77"/>
                <a:gd name="T36" fmla="*/ 31 w 70"/>
                <a:gd name="T37" fmla="*/ 60 h 77"/>
                <a:gd name="T38" fmla="*/ 12 w 70"/>
                <a:gd name="T39" fmla="*/ 72 h 77"/>
                <a:gd name="T40" fmla="*/ 3 w 70"/>
                <a:gd name="T41" fmla="*/ 77 h 77"/>
                <a:gd name="T42" fmla="*/ 3 w 70"/>
                <a:gd name="T43" fmla="*/ 72 h 77"/>
                <a:gd name="T44" fmla="*/ 0 w 70"/>
                <a:gd name="T45" fmla="*/ 63 h 77"/>
                <a:gd name="T46" fmla="*/ 0 w 70"/>
                <a:gd name="T47" fmla="*/ 53 h 77"/>
                <a:gd name="T48" fmla="*/ 3 w 70"/>
                <a:gd name="T49" fmla="*/ 41 h 7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"/>
                <a:gd name="T76" fmla="*/ 0 h 77"/>
                <a:gd name="T77" fmla="*/ 70 w 70"/>
                <a:gd name="T78" fmla="*/ 77 h 7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" h="77">
                  <a:moveTo>
                    <a:pt x="3" y="41"/>
                  </a:moveTo>
                  <a:lnTo>
                    <a:pt x="17" y="31"/>
                  </a:lnTo>
                  <a:lnTo>
                    <a:pt x="34" y="17"/>
                  </a:lnTo>
                  <a:lnTo>
                    <a:pt x="51" y="7"/>
                  </a:lnTo>
                  <a:lnTo>
                    <a:pt x="67" y="0"/>
                  </a:lnTo>
                  <a:lnTo>
                    <a:pt x="53" y="12"/>
                  </a:lnTo>
                  <a:lnTo>
                    <a:pt x="39" y="22"/>
                  </a:lnTo>
                  <a:lnTo>
                    <a:pt x="29" y="31"/>
                  </a:lnTo>
                  <a:lnTo>
                    <a:pt x="24" y="36"/>
                  </a:lnTo>
                  <a:lnTo>
                    <a:pt x="27" y="36"/>
                  </a:lnTo>
                  <a:lnTo>
                    <a:pt x="34" y="36"/>
                  </a:lnTo>
                  <a:lnTo>
                    <a:pt x="41" y="36"/>
                  </a:lnTo>
                  <a:lnTo>
                    <a:pt x="48" y="34"/>
                  </a:lnTo>
                  <a:lnTo>
                    <a:pt x="58" y="34"/>
                  </a:lnTo>
                  <a:lnTo>
                    <a:pt x="65" y="34"/>
                  </a:lnTo>
                  <a:lnTo>
                    <a:pt x="70" y="34"/>
                  </a:lnTo>
                  <a:lnTo>
                    <a:pt x="67" y="39"/>
                  </a:lnTo>
                  <a:lnTo>
                    <a:pt x="53" y="48"/>
                  </a:lnTo>
                  <a:lnTo>
                    <a:pt x="31" y="60"/>
                  </a:lnTo>
                  <a:lnTo>
                    <a:pt x="12" y="72"/>
                  </a:lnTo>
                  <a:lnTo>
                    <a:pt x="3" y="77"/>
                  </a:lnTo>
                  <a:lnTo>
                    <a:pt x="3" y="72"/>
                  </a:lnTo>
                  <a:lnTo>
                    <a:pt x="0" y="63"/>
                  </a:lnTo>
                  <a:lnTo>
                    <a:pt x="0" y="53"/>
                  </a:lnTo>
                  <a:lnTo>
                    <a:pt x="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6" name="Freeform 392"/>
            <p:cNvSpPr>
              <a:spLocks/>
            </p:cNvSpPr>
            <p:nvPr/>
          </p:nvSpPr>
          <p:spPr bwMode="auto">
            <a:xfrm>
              <a:off x="2727" y="2901"/>
              <a:ext cx="38" cy="39"/>
            </a:xfrm>
            <a:custGeom>
              <a:avLst/>
              <a:gdLst>
                <a:gd name="T0" fmla="*/ 0 w 38"/>
                <a:gd name="T1" fmla="*/ 10 h 39"/>
                <a:gd name="T2" fmla="*/ 7 w 38"/>
                <a:gd name="T3" fmla="*/ 8 h 39"/>
                <a:gd name="T4" fmla="*/ 19 w 38"/>
                <a:gd name="T5" fmla="*/ 5 h 39"/>
                <a:gd name="T6" fmla="*/ 31 w 38"/>
                <a:gd name="T7" fmla="*/ 0 h 39"/>
                <a:gd name="T8" fmla="*/ 38 w 38"/>
                <a:gd name="T9" fmla="*/ 0 h 39"/>
                <a:gd name="T10" fmla="*/ 28 w 38"/>
                <a:gd name="T11" fmla="*/ 10 h 39"/>
                <a:gd name="T12" fmla="*/ 19 w 38"/>
                <a:gd name="T13" fmla="*/ 22 h 39"/>
                <a:gd name="T14" fmla="*/ 9 w 38"/>
                <a:gd name="T15" fmla="*/ 32 h 39"/>
                <a:gd name="T16" fmla="*/ 7 w 38"/>
                <a:gd name="T17" fmla="*/ 39 h 39"/>
                <a:gd name="T18" fmla="*/ 4 w 38"/>
                <a:gd name="T19" fmla="*/ 32 h 39"/>
                <a:gd name="T20" fmla="*/ 0 w 38"/>
                <a:gd name="T21" fmla="*/ 24 h 39"/>
                <a:gd name="T22" fmla="*/ 0 w 38"/>
                <a:gd name="T23" fmla="*/ 17 h 39"/>
                <a:gd name="T24" fmla="*/ 0 w 38"/>
                <a:gd name="T25" fmla="*/ 10 h 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9"/>
                <a:gd name="T41" fmla="*/ 38 w 38"/>
                <a:gd name="T42" fmla="*/ 39 h 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9">
                  <a:moveTo>
                    <a:pt x="0" y="10"/>
                  </a:moveTo>
                  <a:lnTo>
                    <a:pt x="7" y="8"/>
                  </a:lnTo>
                  <a:lnTo>
                    <a:pt x="19" y="5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28" y="10"/>
                  </a:lnTo>
                  <a:lnTo>
                    <a:pt x="19" y="22"/>
                  </a:lnTo>
                  <a:lnTo>
                    <a:pt x="9" y="32"/>
                  </a:lnTo>
                  <a:lnTo>
                    <a:pt x="7" y="39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7" name="Freeform 393"/>
            <p:cNvSpPr>
              <a:spLocks/>
            </p:cNvSpPr>
            <p:nvPr/>
          </p:nvSpPr>
          <p:spPr bwMode="auto">
            <a:xfrm>
              <a:off x="2787" y="2822"/>
              <a:ext cx="101" cy="63"/>
            </a:xfrm>
            <a:custGeom>
              <a:avLst/>
              <a:gdLst>
                <a:gd name="T0" fmla="*/ 0 w 101"/>
                <a:gd name="T1" fmla="*/ 55 h 63"/>
                <a:gd name="T2" fmla="*/ 5 w 101"/>
                <a:gd name="T3" fmla="*/ 48 h 63"/>
                <a:gd name="T4" fmla="*/ 9 w 101"/>
                <a:gd name="T5" fmla="*/ 41 h 63"/>
                <a:gd name="T6" fmla="*/ 19 w 101"/>
                <a:gd name="T7" fmla="*/ 34 h 63"/>
                <a:gd name="T8" fmla="*/ 33 w 101"/>
                <a:gd name="T9" fmla="*/ 26 h 63"/>
                <a:gd name="T10" fmla="*/ 50 w 101"/>
                <a:gd name="T11" fmla="*/ 19 h 63"/>
                <a:gd name="T12" fmla="*/ 72 w 101"/>
                <a:gd name="T13" fmla="*/ 10 h 63"/>
                <a:gd name="T14" fmla="*/ 89 w 101"/>
                <a:gd name="T15" fmla="*/ 5 h 63"/>
                <a:gd name="T16" fmla="*/ 101 w 101"/>
                <a:gd name="T17" fmla="*/ 0 h 63"/>
                <a:gd name="T18" fmla="*/ 98 w 101"/>
                <a:gd name="T19" fmla="*/ 5 h 63"/>
                <a:gd name="T20" fmla="*/ 98 w 101"/>
                <a:gd name="T21" fmla="*/ 10 h 63"/>
                <a:gd name="T22" fmla="*/ 98 w 101"/>
                <a:gd name="T23" fmla="*/ 12 h 63"/>
                <a:gd name="T24" fmla="*/ 98 w 101"/>
                <a:gd name="T25" fmla="*/ 17 h 63"/>
                <a:gd name="T26" fmla="*/ 81 w 101"/>
                <a:gd name="T27" fmla="*/ 24 h 63"/>
                <a:gd name="T28" fmla="*/ 67 w 101"/>
                <a:gd name="T29" fmla="*/ 34 h 63"/>
                <a:gd name="T30" fmla="*/ 53 w 101"/>
                <a:gd name="T31" fmla="*/ 43 h 63"/>
                <a:gd name="T32" fmla="*/ 48 w 101"/>
                <a:gd name="T33" fmla="*/ 51 h 63"/>
                <a:gd name="T34" fmla="*/ 38 w 101"/>
                <a:gd name="T35" fmla="*/ 58 h 63"/>
                <a:gd name="T36" fmla="*/ 21 w 101"/>
                <a:gd name="T37" fmla="*/ 63 h 63"/>
                <a:gd name="T38" fmla="*/ 7 w 101"/>
                <a:gd name="T39" fmla="*/ 63 h 63"/>
                <a:gd name="T40" fmla="*/ 0 w 101"/>
                <a:gd name="T41" fmla="*/ 55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1"/>
                <a:gd name="T64" fmla="*/ 0 h 63"/>
                <a:gd name="T65" fmla="*/ 101 w 10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1" h="63">
                  <a:moveTo>
                    <a:pt x="0" y="55"/>
                  </a:moveTo>
                  <a:lnTo>
                    <a:pt x="5" y="48"/>
                  </a:lnTo>
                  <a:lnTo>
                    <a:pt x="9" y="41"/>
                  </a:lnTo>
                  <a:lnTo>
                    <a:pt x="19" y="34"/>
                  </a:lnTo>
                  <a:lnTo>
                    <a:pt x="33" y="26"/>
                  </a:lnTo>
                  <a:lnTo>
                    <a:pt x="50" y="19"/>
                  </a:lnTo>
                  <a:lnTo>
                    <a:pt x="72" y="10"/>
                  </a:lnTo>
                  <a:lnTo>
                    <a:pt x="89" y="5"/>
                  </a:lnTo>
                  <a:lnTo>
                    <a:pt x="101" y="0"/>
                  </a:lnTo>
                  <a:lnTo>
                    <a:pt x="98" y="5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8" y="17"/>
                  </a:lnTo>
                  <a:lnTo>
                    <a:pt x="81" y="24"/>
                  </a:lnTo>
                  <a:lnTo>
                    <a:pt x="67" y="34"/>
                  </a:lnTo>
                  <a:lnTo>
                    <a:pt x="53" y="43"/>
                  </a:lnTo>
                  <a:lnTo>
                    <a:pt x="48" y="51"/>
                  </a:lnTo>
                  <a:lnTo>
                    <a:pt x="38" y="58"/>
                  </a:lnTo>
                  <a:lnTo>
                    <a:pt x="21" y="63"/>
                  </a:lnTo>
                  <a:lnTo>
                    <a:pt x="7" y="6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8" name="Freeform 394"/>
            <p:cNvSpPr>
              <a:spLocks/>
            </p:cNvSpPr>
            <p:nvPr/>
          </p:nvSpPr>
          <p:spPr bwMode="auto">
            <a:xfrm>
              <a:off x="2820" y="2921"/>
              <a:ext cx="92" cy="31"/>
            </a:xfrm>
            <a:custGeom>
              <a:avLst/>
              <a:gdLst>
                <a:gd name="T0" fmla="*/ 0 w 92"/>
                <a:gd name="T1" fmla="*/ 26 h 31"/>
                <a:gd name="T2" fmla="*/ 8 w 92"/>
                <a:gd name="T3" fmla="*/ 21 h 31"/>
                <a:gd name="T4" fmla="*/ 15 w 92"/>
                <a:gd name="T5" fmla="*/ 16 h 31"/>
                <a:gd name="T6" fmla="*/ 24 w 92"/>
                <a:gd name="T7" fmla="*/ 12 h 31"/>
                <a:gd name="T8" fmla="*/ 36 w 92"/>
                <a:gd name="T9" fmla="*/ 9 h 31"/>
                <a:gd name="T10" fmla="*/ 48 w 92"/>
                <a:gd name="T11" fmla="*/ 4 h 31"/>
                <a:gd name="T12" fmla="*/ 63 w 92"/>
                <a:gd name="T13" fmla="*/ 2 h 31"/>
                <a:gd name="T14" fmla="*/ 77 w 92"/>
                <a:gd name="T15" fmla="*/ 0 h 31"/>
                <a:gd name="T16" fmla="*/ 92 w 92"/>
                <a:gd name="T17" fmla="*/ 0 h 31"/>
                <a:gd name="T18" fmla="*/ 92 w 92"/>
                <a:gd name="T19" fmla="*/ 4 h 31"/>
                <a:gd name="T20" fmla="*/ 80 w 92"/>
                <a:gd name="T21" fmla="*/ 7 h 31"/>
                <a:gd name="T22" fmla="*/ 68 w 92"/>
                <a:gd name="T23" fmla="*/ 9 h 31"/>
                <a:gd name="T24" fmla="*/ 56 w 92"/>
                <a:gd name="T25" fmla="*/ 12 h 31"/>
                <a:gd name="T26" fmla="*/ 44 w 92"/>
                <a:gd name="T27" fmla="*/ 16 h 31"/>
                <a:gd name="T28" fmla="*/ 32 w 92"/>
                <a:gd name="T29" fmla="*/ 19 h 31"/>
                <a:gd name="T30" fmla="*/ 20 w 92"/>
                <a:gd name="T31" fmla="*/ 24 h 31"/>
                <a:gd name="T32" fmla="*/ 10 w 92"/>
                <a:gd name="T33" fmla="*/ 26 h 31"/>
                <a:gd name="T34" fmla="*/ 3 w 92"/>
                <a:gd name="T35" fmla="*/ 31 h 31"/>
                <a:gd name="T36" fmla="*/ 0 w 92"/>
                <a:gd name="T37" fmla="*/ 26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31"/>
                <a:gd name="T59" fmla="*/ 92 w 92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31">
                  <a:moveTo>
                    <a:pt x="0" y="26"/>
                  </a:moveTo>
                  <a:lnTo>
                    <a:pt x="8" y="21"/>
                  </a:lnTo>
                  <a:lnTo>
                    <a:pt x="15" y="16"/>
                  </a:lnTo>
                  <a:lnTo>
                    <a:pt x="24" y="12"/>
                  </a:lnTo>
                  <a:lnTo>
                    <a:pt x="36" y="9"/>
                  </a:lnTo>
                  <a:lnTo>
                    <a:pt x="48" y="4"/>
                  </a:lnTo>
                  <a:lnTo>
                    <a:pt x="63" y="2"/>
                  </a:lnTo>
                  <a:lnTo>
                    <a:pt x="77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80" y="7"/>
                  </a:lnTo>
                  <a:lnTo>
                    <a:pt x="68" y="9"/>
                  </a:lnTo>
                  <a:lnTo>
                    <a:pt x="56" y="12"/>
                  </a:lnTo>
                  <a:lnTo>
                    <a:pt x="44" y="16"/>
                  </a:lnTo>
                  <a:lnTo>
                    <a:pt x="32" y="19"/>
                  </a:lnTo>
                  <a:lnTo>
                    <a:pt x="20" y="24"/>
                  </a:lnTo>
                  <a:lnTo>
                    <a:pt x="10" y="26"/>
                  </a:lnTo>
                  <a:lnTo>
                    <a:pt x="3" y="3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09" name="Freeform 395"/>
            <p:cNvSpPr>
              <a:spLocks/>
            </p:cNvSpPr>
            <p:nvPr/>
          </p:nvSpPr>
          <p:spPr bwMode="auto">
            <a:xfrm>
              <a:off x="2907" y="2803"/>
              <a:ext cx="26" cy="12"/>
            </a:xfrm>
            <a:custGeom>
              <a:avLst/>
              <a:gdLst>
                <a:gd name="T0" fmla="*/ 0 w 26"/>
                <a:gd name="T1" fmla="*/ 9 h 12"/>
                <a:gd name="T2" fmla="*/ 2 w 26"/>
                <a:gd name="T3" fmla="*/ 5 h 12"/>
                <a:gd name="T4" fmla="*/ 12 w 26"/>
                <a:gd name="T5" fmla="*/ 2 h 12"/>
                <a:gd name="T6" fmla="*/ 21 w 26"/>
                <a:gd name="T7" fmla="*/ 0 h 12"/>
                <a:gd name="T8" fmla="*/ 26 w 26"/>
                <a:gd name="T9" fmla="*/ 2 h 12"/>
                <a:gd name="T10" fmla="*/ 24 w 26"/>
                <a:gd name="T11" fmla="*/ 7 h 12"/>
                <a:gd name="T12" fmla="*/ 14 w 26"/>
                <a:gd name="T13" fmla="*/ 12 h 12"/>
                <a:gd name="T14" fmla="*/ 5 w 26"/>
                <a:gd name="T15" fmla="*/ 12 h 12"/>
                <a:gd name="T16" fmla="*/ 0 w 26"/>
                <a:gd name="T17" fmla="*/ 9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9"/>
                  </a:moveTo>
                  <a:lnTo>
                    <a:pt x="2" y="5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4" y="7"/>
                  </a:lnTo>
                  <a:lnTo>
                    <a:pt x="14" y="12"/>
                  </a:lnTo>
                  <a:lnTo>
                    <a:pt x="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0" name="Freeform 396"/>
            <p:cNvSpPr>
              <a:spLocks/>
            </p:cNvSpPr>
            <p:nvPr/>
          </p:nvSpPr>
          <p:spPr bwMode="auto">
            <a:xfrm>
              <a:off x="3015" y="2894"/>
              <a:ext cx="26" cy="12"/>
            </a:xfrm>
            <a:custGeom>
              <a:avLst/>
              <a:gdLst>
                <a:gd name="T0" fmla="*/ 0 w 26"/>
                <a:gd name="T1" fmla="*/ 12 h 12"/>
                <a:gd name="T2" fmla="*/ 2 w 26"/>
                <a:gd name="T3" fmla="*/ 7 h 12"/>
                <a:gd name="T4" fmla="*/ 9 w 26"/>
                <a:gd name="T5" fmla="*/ 3 h 12"/>
                <a:gd name="T6" fmla="*/ 19 w 26"/>
                <a:gd name="T7" fmla="*/ 0 h 12"/>
                <a:gd name="T8" fmla="*/ 26 w 26"/>
                <a:gd name="T9" fmla="*/ 3 h 12"/>
                <a:gd name="T10" fmla="*/ 24 w 26"/>
                <a:gd name="T11" fmla="*/ 7 h 12"/>
                <a:gd name="T12" fmla="*/ 14 w 26"/>
                <a:gd name="T13" fmla="*/ 10 h 12"/>
                <a:gd name="T14" fmla="*/ 5 w 26"/>
                <a:gd name="T15" fmla="*/ 12 h 12"/>
                <a:gd name="T16" fmla="*/ 0 w 26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"/>
                <a:gd name="T29" fmla="*/ 26 w 2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">
                  <a:moveTo>
                    <a:pt x="0" y="12"/>
                  </a:moveTo>
                  <a:lnTo>
                    <a:pt x="2" y="7"/>
                  </a:lnTo>
                  <a:lnTo>
                    <a:pt x="9" y="3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24" y="7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1" name="Freeform 397"/>
            <p:cNvSpPr>
              <a:spLocks/>
            </p:cNvSpPr>
            <p:nvPr/>
          </p:nvSpPr>
          <p:spPr bwMode="auto">
            <a:xfrm>
              <a:off x="2955" y="2947"/>
              <a:ext cx="57" cy="14"/>
            </a:xfrm>
            <a:custGeom>
              <a:avLst/>
              <a:gdLst>
                <a:gd name="T0" fmla="*/ 0 w 57"/>
                <a:gd name="T1" fmla="*/ 14 h 14"/>
                <a:gd name="T2" fmla="*/ 7 w 57"/>
                <a:gd name="T3" fmla="*/ 10 h 14"/>
                <a:gd name="T4" fmla="*/ 26 w 57"/>
                <a:gd name="T5" fmla="*/ 2 h 14"/>
                <a:gd name="T6" fmla="*/ 45 w 57"/>
                <a:gd name="T7" fmla="*/ 0 h 14"/>
                <a:gd name="T8" fmla="*/ 57 w 57"/>
                <a:gd name="T9" fmla="*/ 0 h 14"/>
                <a:gd name="T10" fmla="*/ 50 w 57"/>
                <a:gd name="T11" fmla="*/ 5 h 14"/>
                <a:gd name="T12" fmla="*/ 31 w 57"/>
                <a:gd name="T13" fmla="*/ 12 h 14"/>
                <a:gd name="T14" fmla="*/ 9 w 57"/>
                <a:gd name="T15" fmla="*/ 14 h 14"/>
                <a:gd name="T16" fmla="*/ 0 w 57"/>
                <a:gd name="T17" fmla="*/ 14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4"/>
                <a:gd name="T29" fmla="*/ 57 w 57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4">
                  <a:moveTo>
                    <a:pt x="0" y="14"/>
                  </a:moveTo>
                  <a:lnTo>
                    <a:pt x="7" y="10"/>
                  </a:lnTo>
                  <a:lnTo>
                    <a:pt x="26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50" y="5"/>
                  </a:lnTo>
                  <a:lnTo>
                    <a:pt x="31" y="12"/>
                  </a:lnTo>
                  <a:lnTo>
                    <a:pt x="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2" name="Freeform 398"/>
            <p:cNvSpPr>
              <a:spLocks/>
            </p:cNvSpPr>
            <p:nvPr/>
          </p:nvSpPr>
          <p:spPr bwMode="auto">
            <a:xfrm>
              <a:off x="3039" y="2822"/>
              <a:ext cx="117" cy="36"/>
            </a:xfrm>
            <a:custGeom>
              <a:avLst/>
              <a:gdLst>
                <a:gd name="T0" fmla="*/ 0 w 117"/>
                <a:gd name="T1" fmla="*/ 2 h 36"/>
                <a:gd name="T2" fmla="*/ 9 w 117"/>
                <a:gd name="T3" fmla="*/ 0 h 36"/>
                <a:gd name="T4" fmla="*/ 21 w 117"/>
                <a:gd name="T5" fmla="*/ 0 h 36"/>
                <a:gd name="T6" fmla="*/ 38 w 117"/>
                <a:gd name="T7" fmla="*/ 2 h 36"/>
                <a:gd name="T8" fmla="*/ 57 w 117"/>
                <a:gd name="T9" fmla="*/ 7 h 36"/>
                <a:gd name="T10" fmla="*/ 74 w 117"/>
                <a:gd name="T11" fmla="*/ 12 h 36"/>
                <a:gd name="T12" fmla="*/ 93 w 117"/>
                <a:gd name="T13" fmla="*/ 19 h 36"/>
                <a:gd name="T14" fmla="*/ 108 w 117"/>
                <a:gd name="T15" fmla="*/ 26 h 36"/>
                <a:gd name="T16" fmla="*/ 117 w 117"/>
                <a:gd name="T17" fmla="*/ 36 h 36"/>
                <a:gd name="T18" fmla="*/ 105 w 117"/>
                <a:gd name="T19" fmla="*/ 34 h 36"/>
                <a:gd name="T20" fmla="*/ 93 w 117"/>
                <a:gd name="T21" fmla="*/ 29 h 36"/>
                <a:gd name="T22" fmla="*/ 77 w 117"/>
                <a:gd name="T23" fmla="*/ 24 h 36"/>
                <a:gd name="T24" fmla="*/ 62 w 117"/>
                <a:gd name="T25" fmla="*/ 17 h 36"/>
                <a:gd name="T26" fmla="*/ 45 w 117"/>
                <a:gd name="T27" fmla="*/ 12 h 36"/>
                <a:gd name="T28" fmla="*/ 29 w 117"/>
                <a:gd name="T29" fmla="*/ 7 h 36"/>
                <a:gd name="T30" fmla="*/ 14 w 117"/>
                <a:gd name="T31" fmla="*/ 2 h 36"/>
                <a:gd name="T32" fmla="*/ 0 w 117"/>
                <a:gd name="T33" fmla="*/ 2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36"/>
                <a:gd name="T53" fmla="*/ 117 w 117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36">
                  <a:moveTo>
                    <a:pt x="0" y="2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8" y="2"/>
                  </a:lnTo>
                  <a:lnTo>
                    <a:pt x="57" y="7"/>
                  </a:lnTo>
                  <a:lnTo>
                    <a:pt x="74" y="12"/>
                  </a:lnTo>
                  <a:lnTo>
                    <a:pt x="93" y="19"/>
                  </a:lnTo>
                  <a:lnTo>
                    <a:pt x="108" y="26"/>
                  </a:lnTo>
                  <a:lnTo>
                    <a:pt x="117" y="36"/>
                  </a:lnTo>
                  <a:lnTo>
                    <a:pt x="105" y="34"/>
                  </a:lnTo>
                  <a:lnTo>
                    <a:pt x="93" y="29"/>
                  </a:lnTo>
                  <a:lnTo>
                    <a:pt x="77" y="24"/>
                  </a:lnTo>
                  <a:lnTo>
                    <a:pt x="62" y="17"/>
                  </a:lnTo>
                  <a:lnTo>
                    <a:pt x="45" y="12"/>
                  </a:lnTo>
                  <a:lnTo>
                    <a:pt x="29" y="7"/>
                  </a:lnTo>
                  <a:lnTo>
                    <a:pt x="1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3" name="Freeform 399"/>
            <p:cNvSpPr>
              <a:spLocks/>
            </p:cNvSpPr>
            <p:nvPr/>
          </p:nvSpPr>
          <p:spPr bwMode="auto">
            <a:xfrm>
              <a:off x="3101" y="2952"/>
              <a:ext cx="120" cy="29"/>
            </a:xfrm>
            <a:custGeom>
              <a:avLst/>
              <a:gdLst>
                <a:gd name="T0" fmla="*/ 0 w 120"/>
                <a:gd name="T1" fmla="*/ 0 h 29"/>
                <a:gd name="T2" fmla="*/ 12 w 120"/>
                <a:gd name="T3" fmla="*/ 0 h 29"/>
                <a:gd name="T4" fmla="*/ 29 w 120"/>
                <a:gd name="T5" fmla="*/ 2 h 29"/>
                <a:gd name="T6" fmla="*/ 48 w 120"/>
                <a:gd name="T7" fmla="*/ 7 h 29"/>
                <a:gd name="T8" fmla="*/ 63 w 120"/>
                <a:gd name="T9" fmla="*/ 9 h 29"/>
                <a:gd name="T10" fmla="*/ 77 w 120"/>
                <a:gd name="T11" fmla="*/ 12 h 29"/>
                <a:gd name="T12" fmla="*/ 96 w 120"/>
                <a:gd name="T13" fmla="*/ 17 h 29"/>
                <a:gd name="T14" fmla="*/ 111 w 120"/>
                <a:gd name="T15" fmla="*/ 21 h 29"/>
                <a:gd name="T16" fmla="*/ 120 w 120"/>
                <a:gd name="T17" fmla="*/ 29 h 29"/>
                <a:gd name="T18" fmla="*/ 108 w 120"/>
                <a:gd name="T19" fmla="*/ 26 h 29"/>
                <a:gd name="T20" fmla="*/ 92 w 120"/>
                <a:gd name="T21" fmla="*/ 24 h 29"/>
                <a:gd name="T22" fmla="*/ 72 w 120"/>
                <a:gd name="T23" fmla="*/ 19 h 29"/>
                <a:gd name="T24" fmla="*/ 58 w 120"/>
                <a:gd name="T25" fmla="*/ 17 h 29"/>
                <a:gd name="T26" fmla="*/ 46 w 120"/>
                <a:gd name="T27" fmla="*/ 14 h 29"/>
                <a:gd name="T28" fmla="*/ 31 w 120"/>
                <a:gd name="T29" fmla="*/ 12 h 29"/>
                <a:gd name="T30" fmla="*/ 17 w 120"/>
                <a:gd name="T31" fmla="*/ 5 h 29"/>
                <a:gd name="T32" fmla="*/ 0 w 120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29"/>
                <a:gd name="T53" fmla="*/ 120 w 12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29">
                  <a:moveTo>
                    <a:pt x="0" y="0"/>
                  </a:moveTo>
                  <a:lnTo>
                    <a:pt x="12" y="0"/>
                  </a:lnTo>
                  <a:lnTo>
                    <a:pt x="29" y="2"/>
                  </a:lnTo>
                  <a:lnTo>
                    <a:pt x="48" y="7"/>
                  </a:lnTo>
                  <a:lnTo>
                    <a:pt x="63" y="9"/>
                  </a:lnTo>
                  <a:lnTo>
                    <a:pt x="77" y="12"/>
                  </a:lnTo>
                  <a:lnTo>
                    <a:pt x="96" y="17"/>
                  </a:lnTo>
                  <a:lnTo>
                    <a:pt x="111" y="21"/>
                  </a:lnTo>
                  <a:lnTo>
                    <a:pt x="120" y="29"/>
                  </a:lnTo>
                  <a:lnTo>
                    <a:pt x="108" y="26"/>
                  </a:lnTo>
                  <a:lnTo>
                    <a:pt x="92" y="24"/>
                  </a:lnTo>
                  <a:lnTo>
                    <a:pt x="72" y="19"/>
                  </a:lnTo>
                  <a:lnTo>
                    <a:pt x="58" y="17"/>
                  </a:lnTo>
                  <a:lnTo>
                    <a:pt x="46" y="14"/>
                  </a:lnTo>
                  <a:lnTo>
                    <a:pt x="31" y="12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4" name="Freeform 400"/>
            <p:cNvSpPr>
              <a:spLocks/>
            </p:cNvSpPr>
            <p:nvPr/>
          </p:nvSpPr>
          <p:spPr bwMode="auto">
            <a:xfrm>
              <a:off x="2991" y="2767"/>
              <a:ext cx="161" cy="48"/>
            </a:xfrm>
            <a:custGeom>
              <a:avLst/>
              <a:gdLst>
                <a:gd name="T0" fmla="*/ 0 w 161"/>
                <a:gd name="T1" fmla="*/ 5 h 48"/>
                <a:gd name="T2" fmla="*/ 14 w 161"/>
                <a:gd name="T3" fmla="*/ 0 h 48"/>
                <a:gd name="T4" fmla="*/ 33 w 161"/>
                <a:gd name="T5" fmla="*/ 0 h 48"/>
                <a:gd name="T6" fmla="*/ 60 w 161"/>
                <a:gd name="T7" fmla="*/ 2 h 48"/>
                <a:gd name="T8" fmla="*/ 86 w 161"/>
                <a:gd name="T9" fmla="*/ 9 h 48"/>
                <a:gd name="T10" fmla="*/ 113 w 161"/>
                <a:gd name="T11" fmla="*/ 17 h 48"/>
                <a:gd name="T12" fmla="*/ 134 w 161"/>
                <a:gd name="T13" fmla="*/ 26 h 48"/>
                <a:gd name="T14" fmla="*/ 151 w 161"/>
                <a:gd name="T15" fmla="*/ 36 h 48"/>
                <a:gd name="T16" fmla="*/ 161 w 161"/>
                <a:gd name="T17" fmla="*/ 48 h 48"/>
                <a:gd name="T18" fmla="*/ 146 w 161"/>
                <a:gd name="T19" fmla="*/ 41 h 48"/>
                <a:gd name="T20" fmla="*/ 129 w 161"/>
                <a:gd name="T21" fmla="*/ 33 h 48"/>
                <a:gd name="T22" fmla="*/ 113 w 161"/>
                <a:gd name="T23" fmla="*/ 26 h 48"/>
                <a:gd name="T24" fmla="*/ 91 w 161"/>
                <a:gd name="T25" fmla="*/ 19 h 48"/>
                <a:gd name="T26" fmla="*/ 69 w 161"/>
                <a:gd name="T27" fmla="*/ 14 h 48"/>
                <a:gd name="T28" fmla="*/ 48 w 161"/>
                <a:gd name="T29" fmla="*/ 9 h 48"/>
                <a:gd name="T30" fmla="*/ 24 w 161"/>
                <a:gd name="T31" fmla="*/ 5 h 48"/>
                <a:gd name="T32" fmla="*/ 0 w 161"/>
                <a:gd name="T33" fmla="*/ 5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1"/>
                <a:gd name="T52" fmla="*/ 0 h 48"/>
                <a:gd name="T53" fmla="*/ 161 w 161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1" h="48">
                  <a:moveTo>
                    <a:pt x="0" y="5"/>
                  </a:moveTo>
                  <a:lnTo>
                    <a:pt x="14" y="0"/>
                  </a:lnTo>
                  <a:lnTo>
                    <a:pt x="33" y="0"/>
                  </a:lnTo>
                  <a:lnTo>
                    <a:pt x="60" y="2"/>
                  </a:lnTo>
                  <a:lnTo>
                    <a:pt x="86" y="9"/>
                  </a:lnTo>
                  <a:lnTo>
                    <a:pt x="113" y="17"/>
                  </a:lnTo>
                  <a:lnTo>
                    <a:pt x="134" y="26"/>
                  </a:lnTo>
                  <a:lnTo>
                    <a:pt x="151" y="36"/>
                  </a:lnTo>
                  <a:lnTo>
                    <a:pt x="161" y="48"/>
                  </a:lnTo>
                  <a:lnTo>
                    <a:pt x="146" y="41"/>
                  </a:lnTo>
                  <a:lnTo>
                    <a:pt x="129" y="33"/>
                  </a:lnTo>
                  <a:lnTo>
                    <a:pt x="113" y="26"/>
                  </a:lnTo>
                  <a:lnTo>
                    <a:pt x="91" y="19"/>
                  </a:lnTo>
                  <a:lnTo>
                    <a:pt x="69" y="14"/>
                  </a:lnTo>
                  <a:lnTo>
                    <a:pt x="48" y="9"/>
                  </a:lnTo>
                  <a:lnTo>
                    <a:pt x="24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5" name="Freeform 401"/>
            <p:cNvSpPr>
              <a:spLocks/>
            </p:cNvSpPr>
            <p:nvPr/>
          </p:nvSpPr>
          <p:spPr bwMode="auto">
            <a:xfrm>
              <a:off x="3185" y="2762"/>
              <a:ext cx="80" cy="29"/>
            </a:xfrm>
            <a:custGeom>
              <a:avLst/>
              <a:gdLst>
                <a:gd name="T0" fmla="*/ 0 w 80"/>
                <a:gd name="T1" fmla="*/ 7 h 29"/>
                <a:gd name="T2" fmla="*/ 5 w 80"/>
                <a:gd name="T3" fmla="*/ 2 h 29"/>
                <a:gd name="T4" fmla="*/ 17 w 80"/>
                <a:gd name="T5" fmla="*/ 0 h 29"/>
                <a:gd name="T6" fmla="*/ 32 w 80"/>
                <a:gd name="T7" fmla="*/ 2 h 29"/>
                <a:gd name="T8" fmla="*/ 46 w 80"/>
                <a:gd name="T9" fmla="*/ 5 h 29"/>
                <a:gd name="T10" fmla="*/ 60 w 80"/>
                <a:gd name="T11" fmla="*/ 12 h 29"/>
                <a:gd name="T12" fmla="*/ 72 w 80"/>
                <a:gd name="T13" fmla="*/ 17 h 29"/>
                <a:gd name="T14" fmla="*/ 80 w 80"/>
                <a:gd name="T15" fmla="*/ 22 h 29"/>
                <a:gd name="T16" fmla="*/ 80 w 80"/>
                <a:gd name="T17" fmla="*/ 26 h 29"/>
                <a:gd name="T18" fmla="*/ 75 w 80"/>
                <a:gd name="T19" fmla="*/ 29 h 29"/>
                <a:gd name="T20" fmla="*/ 65 w 80"/>
                <a:gd name="T21" fmla="*/ 29 h 29"/>
                <a:gd name="T22" fmla="*/ 51 w 80"/>
                <a:gd name="T23" fmla="*/ 26 h 29"/>
                <a:gd name="T24" fmla="*/ 36 w 80"/>
                <a:gd name="T25" fmla="*/ 24 h 29"/>
                <a:gd name="T26" fmla="*/ 22 w 80"/>
                <a:gd name="T27" fmla="*/ 22 h 29"/>
                <a:gd name="T28" fmla="*/ 10 w 80"/>
                <a:gd name="T29" fmla="*/ 17 h 29"/>
                <a:gd name="T30" fmla="*/ 3 w 80"/>
                <a:gd name="T31" fmla="*/ 12 h 29"/>
                <a:gd name="T32" fmla="*/ 0 w 80"/>
                <a:gd name="T33" fmla="*/ 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29"/>
                <a:gd name="T53" fmla="*/ 80 w 8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29">
                  <a:moveTo>
                    <a:pt x="0" y="7"/>
                  </a:moveTo>
                  <a:lnTo>
                    <a:pt x="5" y="2"/>
                  </a:lnTo>
                  <a:lnTo>
                    <a:pt x="17" y="0"/>
                  </a:lnTo>
                  <a:lnTo>
                    <a:pt x="32" y="2"/>
                  </a:lnTo>
                  <a:lnTo>
                    <a:pt x="46" y="5"/>
                  </a:lnTo>
                  <a:lnTo>
                    <a:pt x="60" y="12"/>
                  </a:lnTo>
                  <a:lnTo>
                    <a:pt x="72" y="17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5" y="29"/>
                  </a:lnTo>
                  <a:lnTo>
                    <a:pt x="65" y="29"/>
                  </a:lnTo>
                  <a:lnTo>
                    <a:pt x="51" y="26"/>
                  </a:lnTo>
                  <a:lnTo>
                    <a:pt x="36" y="24"/>
                  </a:lnTo>
                  <a:lnTo>
                    <a:pt x="22" y="22"/>
                  </a:lnTo>
                  <a:lnTo>
                    <a:pt x="10" y="17"/>
                  </a:lnTo>
                  <a:lnTo>
                    <a:pt x="3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6" name="Freeform 402"/>
            <p:cNvSpPr>
              <a:spLocks/>
            </p:cNvSpPr>
            <p:nvPr/>
          </p:nvSpPr>
          <p:spPr bwMode="auto">
            <a:xfrm>
              <a:off x="2952" y="2695"/>
              <a:ext cx="192" cy="31"/>
            </a:xfrm>
            <a:custGeom>
              <a:avLst/>
              <a:gdLst>
                <a:gd name="T0" fmla="*/ 0 w 192"/>
                <a:gd name="T1" fmla="*/ 24 h 31"/>
                <a:gd name="T2" fmla="*/ 3 w 192"/>
                <a:gd name="T3" fmla="*/ 21 h 31"/>
                <a:gd name="T4" fmla="*/ 12 w 192"/>
                <a:gd name="T5" fmla="*/ 16 h 31"/>
                <a:gd name="T6" fmla="*/ 29 w 192"/>
                <a:gd name="T7" fmla="*/ 9 h 31"/>
                <a:gd name="T8" fmla="*/ 51 w 192"/>
                <a:gd name="T9" fmla="*/ 4 h 31"/>
                <a:gd name="T10" fmla="*/ 80 w 192"/>
                <a:gd name="T11" fmla="*/ 0 h 31"/>
                <a:gd name="T12" fmla="*/ 113 w 192"/>
                <a:gd name="T13" fmla="*/ 0 h 31"/>
                <a:gd name="T14" fmla="*/ 152 w 192"/>
                <a:gd name="T15" fmla="*/ 2 h 31"/>
                <a:gd name="T16" fmla="*/ 192 w 192"/>
                <a:gd name="T17" fmla="*/ 12 h 31"/>
                <a:gd name="T18" fmla="*/ 183 w 192"/>
                <a:gd name="T19" fmla="*/ 12 h 31"/>
                <a:gd name="T20" fmla="*/ 168 w 192"/>
                <a:gd name="T21" fmla="*/ 14 h 31"/>
                <a:gd name="T22" fmla="*/ 154 w 192"/>
                <a:gd name="T23" fmla="*/ 14 h 31"/>
                <a:gd name="T24" fmla="*/ 137 w 192"/>
                <a:gd name="T25" fmla="*/ 16 h 31"/>
                <a:gd name="T26" fmla="*/ 120 w 192"/>
                <a:gd name="T27" fmla="*/ 16 h 31"/>
                <a:gd name="T28" fmla="*/ 108 w 192"/>
                <a:gd name="T29" fmla="*/ 19 h 31"/>
                <a:gd name="T30" fmla="*/ 99 w 192"/>
                <a:gd name="T31" fmla="*/ 19 h 31"/>
                <a:gd name="T32" fmla="*/ 94 w 192"/>
                <a:gd name="T33" fmla="*/ 21 h 31"/>
                <a:gd name="T34" fmla="*/ 94 w 192"/>
                <a:gd name="T35" fmla="*/ 24 h 31"/>
                <a:gd name="T36" fmla="*/ 96 w 192"/>
                <a:gd name="T37" fmla="*/ 26 h 31"/>
                <a:gd name="T38" fmla="*/ 99 w 192"/>
                <a:gd name="T39" fmla="*/ 28 h 31"/>
                <a:gd name="T40" fmla="*/ 104 w 192"/>
                <a:gd name="T41" fmla="*/ 31 h 31"/>
                <a:gd name="T42" fmla="*/ 92 w 192"/>
                <a:gd name="T43" fmla="*/ 31 h 31"/>
                <a:gd name="T44" fmla="*/ 80 w 192"/>
                <a:gd name="T45" fmla="*/ 31 h 31"/>
                <a:gd name="T46" fmla="*/ 68 w 192"/>
                <a:gd name="T47" fmla="*/ 31 h 31"/>
                <a:gd name="T48" fmla="*/ 53 w 192"/>
                <a:gd name="T49" fmla="*/ 31 h 31"/>
                <a:gd name="T50" fmla="*/ 41 w 192"/>
                <a:gd name="T51" fmla="*/ 31 h 31"/>
                <a:gd name="T52" fmla="*/ 29 w 192"/>
                <a:gd name="T53" fmla="*/ 31 h 31"/>
                <a:gd name="T54" fmla="*/ 20 w 192"/>
                <a:gd name="T55" fmla="*/ 31 h 31"/>
                <a:gd name="T56" fmla="*/ 10 w 192"/>
                <a:gd name="T57" fmla="*/ 31 h 31"/>
                <a:gd name="T58" fmla="*/ 10 w 192"/>
                <a:gd name="T59" fmla="*/ 28 h 31"/>
                <a:gd name="T60" fmla="*/ 5 w 192"/>
                <a:gd name="T61" fmla="*/ 28 h 31"/>
                <a:gd name="T62" fmla="*/ 3 w 192"/>
                <a:gd name="T63" fmla="*/ 26 h 31"/>
                <a:gd name="T64" fmla="*/ 0 w 192"/>
                <a:gd name="T65" fmla="*/ 24 h 3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2"/>
                <a:gd name="T100" fmla="*/ 0 h 31"/>
                <a:gd name="T101" fmla="*/ 192 w 192"/>
                <a:gd name="T102" fmla="*/ 31 h 3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2" h="31">
                  <a:moveTo>
                    <a:pt x="0" y="24"/>
                  </a:moveTo>
                  <a:lnTo>
                    <a:pt x="3" y="21"/>
                  </a:lnTo>
                  <a:lnTo>
                    <a:pt x="12" y="16"/>
                  </a:lnTo>
                  <a:lnTo>
                    <a:pt x="29" y="9"/>
                  </a:lnTo>
                  <a:lnTo>
                    <a:pt x="51" y="4"/>
                  </a:lnTo>
                  <a:lnTo>
                    <a:pt x="80" y="0"/>
                  </a:lnTo>
                  <a:lnTo>
                    <a:pt x="113" y="0"/>
                  </a:lnTo>
                  <a:lnTo>
                    <a:pt x="152" y="2"/>
                  </a:lnTo>
                  <a:lnTo>
                    <a:pt x="192" y="12"/>
                  </a:lnTo>
                  <a:lnTo>
                    <a:pt x="183" y="12"/>
                  </a:lnTo>
                  <a:lnTo>
                    <a:pt x="168" y="14"/>
                  </a:lnTo>
                  <a:lnTo>
                    <a:pt x="154" y="14"/>
                  </a:lnTo>
                  <a:lnTo>
                    <a:pt x="137" y="16"/>
                  </a:lnTo>
                  <a:lnTo>
                    <a:pt x="120" y="16"/>
                  </a:lnTo>
                  <a:lnTo>
                    <a:pt x="108" y="19"/>
                  </a:lnTo>
                  <a:lnTo>
                    <a:pt x="99" y="19"/>
                  </a:lnTo>
                  <a:lnTo>
                    <a:pt x="94" y="21"/>
                  </a:lnTo>
                  <a:lnTo>
                    <a:pt x="94" y="24"/>
                  </a:lnTo>
                  <a:lnTo>
                    <a:pt x="96" y="26"/>
                  </a:lnTo>
                  <a:lnTo>
                    <a:pt x="99" y="28"/>
                  </a:lnTo>
                  <a:lnTo>
                    <a:pt x="104" y="31"/>
                  </a:lnTo>
                  <a:lnTo>
                    <a:pt x="92" y="31"/>
                  </a:lnTo>
                  <a:lnTo>
                    <a:pt x="80" y="31"/>
                  </a:lnTo>
                  <a:lnTo>
                    <a:pt x="68" y="31"/>
                  </a:lnTo>
                  <a:lnTo>
                    <a:pt x="53" y="31"/>
                  </a:lnTo>
                  <a:lnTo>
                    <a:pt x="41" y="31"/>
                  </a:lnTo>
                  <a:lnTo>
                    <a:pt x="29" y="31"/>
                  </a:lnTo>
                  <a:lnTo>
                    <a:pt x="20" y="31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7" name="Freeform 403"/>
            <p:cNvSpPr>
              <a:spLocks/>
            </p:cNvSpPr>
            <p:nvPr/>
          </p:nvSpPr>
          <p:spPr bwMode="auto">
            <a:xfrm>
              <a:off x="3101" y="2649"/>
              <a:ext cx="96" cy="22"/>
            </a:xfrm>
            <a:custGeom>
              <a:avLst/>
              <a:gdLst>
                <a:gd name="T0" fmla="*/ 0 w 96"/>
                <a:gd name="T1" fmla="*/ 7 h 22"/>
                <a:gd name="T2" fmla="*/ 5 w 96"/>
                <a:gd name="T3" fmla="*/ 2 h 22"/>
                <a:gd name="T4" fmla="*/ 15 w 96"/>
                <a:gd name="T5" fmla="*/ 0 h 22"/>
                <a:gd name="T6" fmla="*/ 29 w 96"/>
                <a:gd name="T7" fmla="*/ 0 h 22"/>
                <a:gd name="T8" fmla="*/ 46 w 96"/>
                <a:gd name="T9" fmla="*/ 0 h 22"/>
                <a:gd name="T10" fmla="*/ 63 w 96"/>
                <a:gd name="T11" fmla="*/ 0 h 22"/>
                <a:gd name="T12" fmla="*/ 77 w 96"/>
                <a:gd name="T13" fmla="*/ 2 h 22"/>
                <a:gd name="T14" fmla="*/ 89 w 96"/>
                <a:gd name="T15" fmla="*/ 7 h 22"/>
                <a:gd name="T16" fmla="*/ 96 w 96"/>
                <a:gd name="T17" fmla="*/ 12 h 22"/>
                <a:gd name="T18" fmla="*/ 92 w 96"/>
                <a:gd name="T19" fmla="*/ 12 h 22"/>
                <a:gd name="T20" fmla="*/ 87 w 96"/>
                <a:gd name="T21" fmla="*/ 12 h 22"/>
                <a:gd name="T22" fmla="*/ 82 w 96"/>
                <a:gd name="T23" fmla="*/ 12 h 22"/>
                <a:gd name="T24" fmla="*/ 80 w 96"/>
                <a:gd name="T25" fmla="*/ 14 h 22"/>
                <a:gd name="T26" fmla="*/ 84 w 96"/>
                <a:gd name="T27" fmla="*/ 14 h 22"/>
                <a:gd name="T28" fmla="*/ 87 w 96"/>
                <a:gd name="T29" fmla="*/ 17 h 22"/>
                <a:gd name="T30" fmla="*/ 92 w 96"/>
                <a:gd name="T31" fmla="*/ 19 h 22"/>
                <a:gd name="T32" fmla="*/ 92 w 96"/>
                <a:gd name="T33" fmla="*/ 22 h 22"/>
                <a:gd name="T34" fmla="*/ 87 w 96"/>
                <a:gd name="T35" fmla="*/ 22 h 22"/>
                <a:gd name="T36" fmla="*/ 77 w 96"/>
                <a:gd name="T37" fmla="*/ 22 h 22"/>
                <a:gd name="T38" fmla="*/ 63 w 96"/>
                <a:gd name="T39" fmla="*/ 22 h 22"/>
                <a:gd name="T40" fmla="*/ 46 w 96"/>
                <a:gd name="T41" fmla="*/ 22 h 22"/>
                <a:gd name="T42" fmla="*/ 29 w 96"/>
                <a:gd name="T43" fmla="*/ 19 h 22"/>
                <a:gd name="T44" fmla="*/ 15 w 96"/>
                <a:gd name="T45" fmla="*/ 17 h 22"/>
                <a:gd name="T46" fmla="*/ 5 w 96"/>
                <a:gd name="T47" fmla="*/ 12 h 22"/>
                <a:gd name="T48" fmla="*/ 0 w 96"/>
                <a:gd name="T49" fmla="*/ 7 h 2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22"/>
                <a:gd name="T77" fmla="*/ 96 w 96"/>
                <a:gd name="T78" fmla="*/ 22 h 2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22">
                  <a:moveTo>
                    <a:pt x="0" y="7"/>
                  </a:moveTo>
                  <a:lnTo>
                    <a:pt x="5" y="2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3" y="0"/>
                  </a:lnTo>
                  <a:lnTo>
                    <a:pt x="77" y="2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87" y="12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7" y="17"/>
                  </a:lnTo>
                  <a:lnTo>
                    <a:pt x="92" y="19"/>
                  </a:lnTo>
                  <a:lnTo>
                    <a:pt x="92" y="22"/>
                  </a:lnTo>
                  <a:lnTo>
                    <a:pt x="87" y="22"/>
                  </a:lnTo>
                  <a:lnTo>
                    <a:pt x="77" y="22"/>
                  </a:lnTo>
                  <a:lnTo>
                    <a:pt x="63" y="22"/>
                  </a:lnTo>
                  <a:lnTo>
                    <a:pt x="46" y="22"/>
                  </a:lnTo>
                  <a:lnTo>
                    <a:pt x="29" y="19"/>
                  </a:lnTo>
                  <a:lnTo>
                    <a:pt x="15" y="17"/>
                  </a:lnTo>
                  <a:lnTo>
                    <a:pt x="5" y="1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8" name="Freeform 404"/>
            <p:cNvSpPr>
              <a:spLocks/>
            </p:cNvSpPr>
            <p:nvPr/>
          </p:nvSpPr>
          <p:spPr bwMode="auto">
            <a:xfrm>
              <a:off x="3000" y="2570"/>
              <a:ext cx="265" cy="84"/>
            </a:xfrm>
            <a:custGeom>
              <a:avLst/>
              <a:gdLst>
                <a:gd name="T0" fmla="*/ 0 w 265"/>
                <a:gd name="T1" fmla="*/ 0 h 84"/>
                <a:gd name="T2" fmla="*/ 17 w 265"/>
                <a:gd name="T3" fmla="*/ 2 h 84"/>
                <a:gd name="T4" fmla="*/ 41 w 265"/>
                <a:gd name="T5" fmla="*/ 4 h 84"/>
                <a:gd name="T6" fmla="*/ 72 w 265"/>
                <a:gd name="T7" fmla="*/ 9 h 84"/>
                <a:gd name="T8" fmla="*/ 104 w 265"/>
                <a:gd name="T9" fmla="*/ 14 h 84"/>
                <a:gd name="T10" fmla="*/ 137 w 265"/>
                <a:gd name="T11" fmla="*/ 19 h 84"/>
                <a:gd name="T12" fmla="*/ 164 w 265"/>
                <a:gd name="T13" fmla="*/ 24 h 84"/>
                <a:gd name="T14" fmla="*/ 183 w 265"/>
                <a:gd name="T15" fmla="*/ 28 h 84"/>
                <a:gd name="T16" fmla="*/ 193 w 265"/>
                <a:gd name="T17" fmla="*/ 33 h 84"/>
                <a:gd name="T18" fmla="*/ 197 w 265"/>
                <a:gd name="T19" fmla="*/ 41 h 84"/>
                <a:gd name="T20" fmla="*/ 200 w 265"/>
                <a:gd name="T21" fmla="*/ 45 h 84"/>
                <a:gd name="T22" fmla="*/ 205 w 265"/>
                <a:gd name="T23" fmla="*/ 50 h 84"/>
                <a:gd name="T24" fmla="*/ 212 w 265"/>
                <a:gd name="T25" fmla="*/ 53 h 84"/>
                <a:gd name="T26" fmla="*/ 226 w 265"/>
                <a:gd name="T27" fmla="*/ 57 h 84"/>
                <a:gd name="T28" fmla="*/ 245 w 265"/>
                <a:gd name="T29" fmla="*/ 65 h 84"/>
                <a:gd name="T30" fmla="*/ 260 w 265"/>
                <a:gd name="T31" fmla="*/ 72 h 84"/>
                <a:gd name="T32" fmla="*/ 265 w 265"/>
                <a:gd name="T33" fmla="*/ 81 h 84"/>
                <a:gd name="T34" fmla="*/ 260 w 265"/>
                <a:gd name="T35" fmla="*/ 84 h 84"/>
                <a:gd name="T36" fmla="*/ 248 w 265"/>
                <a:gd name="T37" fmla="*/ 84 h 84"/>
                <a:gd name="T38" fmla="*/ 231 w 265"/>
                <a:gd name="T39" fmla="*/ 79 h 84"/>
                <a:gd name="T40" fmla="*/ 212 w 265"/>
                <a:gd name="T41" fmla="*/ 74 h 84"/>
                <a:gd name="T42" fmla="*/ 195 w 265"/>
                <a:gd name="T43" fmla="*/ 69 h 84"/>
                <a:gd name="T44" fmla="*/ 178 w 265"/>
                <a:gd name="T45" fmla="*/ 62 h 84"/>
                <a:gd name="T46" fmla="*/ 168 w 265"/>
                <a:gd name="T47" fmla="*/ 57 h 84"/>
                <a:gd name="T48" fmla="*/ 164 w 265"/>
                <a:gd name="T49" fmla="*/ 55 h 84"/>
                <a:gd name="T50" fmla="*/ 164 w 265"/>
                <a:gd name="T51" fmla="*/ 53 h 84"/>
                <a:gd name="T52" fmla="*/ 164 w 265"/>
                <a:gd name="T53" fmla="*/ 48 h 84"/>
                <a:gd name="T54" fmla="*/ 166 w 265"/>
                <a:gd name="T55" fmla="*/ 45 h 84"/>
                <a:gd name="T56" fmla="*/ 168 w 265"/>
                <a:gd name="T57" fmla="*/ 45 h 84"/>
                <a:gd name="T58" fmla="*/ 156 w 265"/>
                <a:gd name="T59" fmla="*/ 41 h 84"/>
                <a:gd name="T60" fmla="*/ 137 w 265"/>
                <a:gd name="T61" fmla="*/ 36 h 84"/>
                <a:gd name="T62" fmla="*/ 118 w 265"/>
                <a:gd name="T63" fmla="*/ 31 h 84"/>
                <a:gd name="T64" fmla="*/ 99 w 265"/>
                <a:gd name="T65" fmla="*/ 28 h 84"/>
                <a:gd name="T66" fmla="*/ 89 w 265"/>
                <a:gd name="T67" fmla="*/ 26 h 84"/>
                <a:gd name="T68" fmla="*/ 77 w 265"/>
                <a:gd name="T69" fmla="*/ 24 h 84"/>
                <a:gd name="T70" fmla="*/ 63 w 265"/>
                <a:gd name="T71" fmla="*/ 21 h 84"/>
                <a:gd name="T72" fmla="*/ 48 w 265"/>
                <a:gd name="T73" fmla="*/ 16 h 84"/>
                <a:gd name="T74" fmla="*/ 34 w 265"/>
                <a:gd name="T75" fmla="*/ 12 h 84"/>
                <a:gd name="T76" fmla="*/ 20 w 265"/>
                <a:gd name="T77" fmla="*/ 7 h 84"/>
                <a:gd name="T78" fmla="*/ 10 w 265"/>
                <a:gd name="T79" fmla="*/ 4 h 84"/>
                <a:gd name="T80" fmla="*/ 0 w 265"/>
                <a:gd name="T81" fmla="*/ 0 h 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84"/>
                <a:gd name="T125" fmla="*/ 265 w 265"/>
                <a:gd name="T126" fmla="*/ 84 h 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84">
                  <a:moveTo>
                    <a:pt x="0" y="0"/>
                  </a:moveTo>
                  <a:lnTo>
                    <a:pt x="17" y="2"/>
                  </a:lnTo>
                  <a:lnTo>
                    <a:pt x="41" y="4"/>
                  </a:lnTo>
                  <a:lnTo>
                    <a:pt x="72" y="9"/>
                  </a:lnTo>
                  <a:lnTo>
                    <a:pt x="104" y="14"/>
                  </a:lnTo>
                  <a:lnTo>
                    <a:pt x="137" y="19"/>
                  </a:lnTo>
                  <a:lnTo>
                    <a:pt x="164" y="24"/>
                  </a:lnTo>
                  <a:lnTo>
                    <a:pt x="183" y="28"/>
                  </a:lnTo>
                  <a:lnTo>
                    <a:pt x="193" y="33"/>
                  </a:lnTo>
                  <a:lnTo>
                    <a:pt x="197" y="41"/>
                  </a:lnTo>
                  <a:lnTo>
                    <a:pt x="200" y="45"/>
                  </a:lnTo>
                  <a:lnTo>
                    <a:pt x="205" y="50"/>
                  </a:lnTo>
                  <a:lnTo>
                    <a:pt x="212" y="53"/>
                  </a:lnTo>
                  <a:lnTo>
                    <a:pt x="226" y="57"/>
                  </a:lnTo>
                  <a:lnTo>
                    <a:pt x="245" y="65"/>
                  </a:lnTo>
                  <a:lnTo>
                    <a:pt x="260" y="72"/>
                  </a:lnTo>
                  <a:lnTo>
                    <a:pt x="265" y="81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31" y="79"/>
                  </a:lnTo>
                  <a:lnTo>
                    <a:pt x="212" y="74"/>
                  </a:lnTo>
                  <a:lnTo>
                    <a:pt x="195" y="69"/>
                  </a:lnTo>
                  <a:lnTo>
                    <a:pt x="178" y="62"/>
                  </a:lnTo>
                  <a:lnTo>
                    <a:pt x="168" y="57"/>
                  </a:lnTo>
                  <a:lnTo>
                    <a:pt x="164" y="55"/>
                  </a:lnTo>
                  <a:lnTo>
                    <a:pt x="164" y="53"/>
                  </a:lnTo>
                  <a:lnTo>
                    <a:pt x="164" y="48"/>
                  </a:lnTo>
                  <a:lnTo>
                    <a:pt x="166" y="45"/>
                  </a:lnTo>
                  <a:lnTo>
                    <a:pt x="168" y="45"/>
                  </a:lnTo>
                  <a:lnTo>
                    <a:pt x="156" y="41"/>
                  </a:lnTo>
                  <a:lnTo>
                    <a:pt x="137" y="36"/>
                  </a:lnTo>
                  <a:lnTo>
                    <a:pt x="118" y="31"/>
                  </a:lnTo>
                  <a:lnTo>
                    <a:pt x="99" y="28"/>
                  </a:lnTo>
                  <a:lnTo>
                    <a:pt x="89" y="26"/>
                  </a:lnTo>
                  <a:lnTo>
                    <a:pt x="77" y="24"/>
                  </a:lnTo>
                  <a:lnTo>
                    <a:pt x="63" y="21"/>
                  </a:lnTo>
                  <a:lnTo>
                    <a:pt x="48" y="16"/>
                  </a:lnTo>
                  <a:lnTo>
                    <a:pt x="34" y="12"/>
                  </a:lnTo>
                  <a:lnTo>
                    <a:pt x="20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19" name="Freeform 405"/>
            <p:cNvSpPr>
              <a:spLocks/>
            </p:cNvSpPr>
            <p:nvPr/>
          </p:nvSpPr>
          <p:spPr bwMode="auto">
            <a:xfrm>
              <a:off x="2652" y="2377"/>
              <a:ext cx="310" cy="197"/>
            </a:xfrm>
            <a:custGeom>
              <a:avLst/>
              <a:gdLst>
                <a:gd name="T0" fmla="*/ 34 w 310"/>
                <a:gd name="T1" fmla="*/ 36 h 197"/>
                <a:gd name="T2" fmla="*/ 53 w 310"/>
                <a:gd name="T3" fmla="*/ 20 h 197"/>
                <a:gd name="T4" fmla="*/ 70 w 310"/>
                <a:gd name="T5" fmla="*/ 5 h 197"/>
                <a:gd name="T6" fmla="*/ 91 w 310"/>
                <a:gd name="T7" fmla="*/ 0 h 197"/>
                <a:gd name="T8" fmla="*/ 96 w 310"/>
                <a:gd name="T9" fmla="*/ 5 h 197"/>
                <a:gd name="T10" fmla="*/ 94 w 310"/>
                <a:gd name="T11" fmla="*/ 17 h 197"/>
                <a:gd name="T12" fmla="*/ 77 w 310"/>
                <a:gd name="T13" fmla="*/ 27 h 197"/>
                <a:gd name="T14" fmla="*/ 48 w 310"/>
                <a:gd name="T15" fmla="*/ 41 h 197"/>
                <a:gd name="T16" fmla="*/ 48 w 310"/>
                <a:gd name="T17" fmla="*/ 51 h 197"/>
                <a:gd name="T18" fmla="*/ 60 w 310"/>
                <a:gd name="T19" fmla="*/ 51 h 197"/>
                <a:gd name="T20" fmla="*/ 63 w 310"/>
                <a:gd name="T21" fmla="*/ 56 h 197"/>
                <a:gd name="T22" fmla="*/ 65 w 310"/>
                <a:gd name="T23" fmla="*/ 60 h 197"/>
                <a:gd name="T24" fmla="*/ 77 w 310"/>
                <a:gd name="T25" fmla="*/ 56 h 197"/>
                <a:gd name="T26" fmla="*/ 106 w 310"/>
                <a:gd name="T27" fmla="*/ 46 h 197"/>
                <a:gd name="T28" fmla="*/ 120 w 310"/>
                <a:gd name="T29" fmla="*/ 51 h 197"/>
                <a:gd name="T30" fmla="*/ 96 w 310"/>
                <a:gd name="T31" fmla="*/ 60 h 197"/>
                <a:gd name="T32" fmla="*/ 65 w 310"/>
                <a:gd name="T33" fmla="*/ 75 h 197"/>
                <a:gd name="T34" fmla="*/ 36 w 310"/>
                <a:gd name="T35" fmla="*/ 92 h 197"/>
                <a:gd name="T36" fmla="*/ 27 w 310"/>
                <a:gd name="T37" fmla="*/ 106 h 197"/>
                <a:gd name="T38" fmla="*/ 41 w 310"/>
                <a:gd name="T39" fmla="*/ 118 h 197"/>
                <a:gd name="T40" fmla="*/ 67 w 310"/>
                <a:gd name="T41" fmla="*/ 113 h 197"/>
                <a:gd name="T42" fmla="*/ 91 w 310"/>
                <a:gd name="T43" fmla="*/ 101 h 197"/>
                <a:gd name="T44" fmla="*/ 130 w 310"/>
                <a:gd name="T45" fmla="*/ 84 h 197"/>
                <a:gd name="T46" fmla="*/ 171 w 310"/>
                <a:gd name="T47" fmla="*/ 68 h 197"/>
                <a:gd name="T48" fmla="*/ 202 w 310"/>
                <a:gd name="T49" fmla="*/ 60 h 197"/>
                <a:gd name="T50" fmla="*/ 195 w 310"/>
                <a:gd name="T51" fmla="*/ 72 h 197"/>
                <a:gd name="T52" fmla="*/ 161 w 310"/>
                <a:gd name="T53" fmla="*/ 87 h 197"/>
                <a:gd name="T54" fmla="*/ 120 w 310"/>
                <a:gd name="T55" fmla="*/ 104 h 197"/>
                <a:gd name="T56" fmla="*/ 82 w 310"/>
                <a:gd name="T57" fmla="*/ 125 h 197"/>
                <a:gd name="T58" fmla="*/ 82 w 310"/>
                <a:gd name="T59" fmla="*/ 135 h 197"/>
                <a:gd name="T60" fmla="*/ 108 w 310"/>
                <a:gd name="T61" fmla="*/ 128 h 197"/>
                <a:gd name="T62" fmla="*/ 127 w 310"/>
                <a:gd name="T63" fmla="*/ 125 h 197"/>
                <a:gd name="T64" fmla="*/ 147 w 310"/>
                <a:gd name="T65" fmla="*/ 118 h 197"/>
                <a:gd name="T66" fmla="*/ 164 w 310"/>
                <a:gd name="T67" fmla="*/ 111 h 197"/>
                <a:gd name="T68" fmla="*/ 200 w 310"/>
                <a:gd name="T69" fmla="*/ 94 h 197"/>
                <a:gd name="T70" fmla="*/ 233 w 310"/>
                <a:gd name="T71" fmla="*/ 80 h 197"/>
                <a:gd name="T72" fmla="*/ 272 w 310"/>
                <a:gd name="T73" fmla="*/ 65 h 197"/>
                <a:gd name="T74" fmla="*/ 293 w 310"/>
                <a:gd name="T75" fmla="*/ 72 h 197"/>
                <a:gd name="T76" fmla="*/ 305 w 310"/>
                <a:gd name="T77" fmla="*/ 84 h 197"/>
                <a:gd name="T78" fmla="*/ 293 w 310"/>
                <a:gd name="T79" fmla="*/ 87 h 197"/>
                <a:gd name="T80" fmla="*/ 257 w 310"/>
                <a:gd name="T81" fmla="*/ 92 h 197"/>
                <a:gd name="T82" fmla="*/ 224 w 310"/>
                <a:gd name="T83" fmla="*/ 99 h 197"/>
                <a:gd name="T84" fmla="*/ 192 w 310"/>
                <a:gd name="T85" fmla="*/ 111 h 197"/>
                <a:gd name="T86" fmla="*/ 159 w 310"/>
                <a:gd name="T87" fmla="*/ 125 h 197"/>
                <a:gd name="T88" fmla="*/ 115 w 310"/>
                <a:gd name="T89" fmla="*/ 142 h 197"/>
                <a:gd name="T90" fmla="*/ 70 w 310"/>
                <a:gd name="T91" fmla="*/ 161 h 197"/>
                <a:gd name="T92" fmla="*/ 34 w 310"/>
                <a:gd name="T93" fmla="*/ 183 h 197"/>
                <a:gd name="T94" fmla="*/ 5 w 310"/>
                <a:gd name="T95" fmla="*/ 159 h 197"/>
                <a:gd name="T96" fmla="*/ 5 w 310"/>
                <a:gd name="T97" fmla="*/ 68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0"/>
                <a:gd name="T148" fmla="*/ 0 h 197"/>
                <a:gd name="T149" fmla="*/ 310 w 310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0" h="197">
                  <a:moveTo>
                    <a:pt x="24" y="41"/>
                  </a:moveTo>
                  <a:lnTo>
                    <a:pt x="34" y="36"/>
                  </a:lnTo>
                  <a:lnTo>
                    <a:pt x="46" y="29"/>
                  </a:lnTo>
                  <a:lnTo>
                    <a:pt x="53" y="20"/>
                  </a:lnTo>
                  <a:lnTo>
                    <a:pt x="58" y="8"/>
                  </a:lnTo>
                  <a:lnTo>
                    <a:pt x="70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10"/>
                  </a:lnTo>
                  <a:lnTo>
                    <a:pt x="94" y="17"/>
                  </a:lnTo>
                  <a:lnTo>
                    <a:pt x="89" y="22"/>
                  </a:lnTo>
                  <a:lnTo>
                    <a:pt x="77" y="27"/>
                  </a:lnTo>
                  <a:lnTo>
                    <a:pt x="60" y="34"/>
                  </a:lnTo>
                  <a:lnTo>
                    <a:pt x="48" y="41"/>
                  </a:lnTo>
                  <a:lnTo>
                    <a:pt x="43" y="51"/>
                  </a:lnTo>
                  <a:lnTo>
                    <a:pt x="48" y="51"/>
                  </a:lnTo>
                  <a:lnTo>
                    <a:pt x="53" y="51"/>
                  </a:lnTo>
                  <a:lnTo>
                    <a:pt x="60" y="51"/>
                  </a:lnTo>
                  <a:lnTo>
                    <a:pt x="63" y="53"/>
                  </a:lnTo>
                  <a:lnTo>
                    <a:pt x="63" y="56"/>
                  </a:lnTo>
                  <a:lnTo>
                    <a:pt x="65" y="58"/>
                  </a:lnTo>
                  <a:lnTo>
                    <a:pt x="65" y="60"/>
                  </a:lnTo>
                  <a:lnTo>
                    <a:pt x="67" y="60"/>
                  </a:lnTo>
                  <a:lnTo>
                    <a:pt x="77" y="56"/>
                  </a:lnTo>
                  <a:lnTo>
                    <a:pt x="91" y="51"/>
                  </a:lnTo>
                  <a:lnTo>
                    <a:pt x="106" y="46"/>
                  </a:lnTo>
                  <a:lnTo>
                    <a:pt x="115" y="44"/>
                  </a:lnTo>
                  <a:lnTo>
                    <a:pt x="120" y="51"/>
                  </a:lnTo>
                  <a:lnTo>
                    <a:pt x="111" y="56"/>
                  </a:lnTo>
                  <a:lnTo>
                    <a:pt x="96" y="60"/>
                  </a:lnTo>
                  <a:lnTo>
                    <a:pt x="82" y="68"/>
                  </a:lnTo>
                  <a:lnTo>
                    <a:pt x="65" y="75"/>
                  </a:lnTo>
                  <a:lnTo>
                    <a:pt x="48" y="84"/>
                  </a:lnTo>
                  <a:lnTo>
                    <a:pt x="36" y="92"/>
                  </a:lnTo>
                  <a:lnTo>
                    <a:pt x="29" y="99"/>
                  </a:lnTo>
                  <a:lnTo>
                    <a:pt x="27" y="106"/>
                  </a:lnTo>
                  <a:lnTo>
                    <a:pt x="31" y="113"/>
                  </a:lnTo>
                  <a:lnTo>
                    <a:pt x="41" y="118"/>
                  </a:lnTo>
                  <a:lnTo>
                    <a:pt x="55" y="118"/>
                  </a:lnTo>
                  <a:lnTo>
                    <a:pt x="67" y="113"/>
                  </a:lnTo>
                  <a:lnTo>
                    <a:pt x="77" y="109"/>
                  </a:lnTo>
                  <a:lnTo>
                    <a:pt x="91" y="101"/>
                  </a:lnTo>
                  <a:lnTo>
                    <a:pt x="111" y="94"/>
                  </a:lnTo>
                  <a:lnTo>
                    <a:pt x="130" y="84"/>
                  </a:lnTo>
                  <a:lnTo>
                    <a:pt x="152" y="77"/>
                  </a:lnTo>
                  <a:lnTo>
                    <a:pt x="171" y="68"/>
                  </a:lnTo>
                  <a:lnTo>
                    <a:pt x="188" y="63"/>
                  </a:lnTo>
                  <a:lnTo>
                    <a:pt x="202" y="60"/>
                  </a:lnTo>
                  <a:lnTo>
                    <a:pt x="207" y="68"/>
                  </a:lnTo>
                  <a:lnTo>
                    <a:pt x="195" y="72"/>
                  </a:lnTo>
                  <a:lnTo>
                    <a:pt x="180" y="77"/>
                  </a:lnTo>
                  <a:lnTo>
                    <a:pt x="161" y="87"/>
                  </a:lnTo>
                  <a:lnTo>
                    <a:pt x="140" y="94"/>
                  </a:lnTo>
                  <a:lnTo>
                    <a:pt x="120" y="104"/>
                  </a:lnTo>
                  <a:lnTo>
                    <a:pt x="101" y="116"/>
                  </a:lnTo>
                  <a:lnTo>
                    <a:pt x="82" y="125"/>
                  </a:lnTo>
                  <a:lnTo>
                    <a:pt x="70" y="137"/>
                  </a:lnTo>
                  <a:lnTo>
                    <a:pt x="82" y="135"/>
                  </a:lnTo>
                  <a:lnTo>
                    <a:pt x="96" y="130"/>
                  </a:lnTo>
                  <a:lnTo>
                    <a:pt x="108" y="128"/>
                  </a:lnTo>
                  <a:lnTo>
                    <a:pt x="118" y="125"/>
                  </a:lnTo>
                  <a:lnTo>
                    <a:pt x="127" y="125"/>
                  </a:lnTo>
                  <a:lnTo>
                    <a:pt x="137" y="123"/>
                  </a:lnTo>
                  <a:lnTo>
                    <a:pt x="147" y="118"/>
                  </a:lnTo>
                  <a:lnTo>
                    <a:pt x="154" y="116"/>
                  </a:lnTo>
                  <a:lnTo>
                    <a:pt x="164" y="111"/>
                  </a:lnTo>
                  <a:lnTo>
                    <a:pt x="180" y="101"/>
                  </a:lnTo>
                  <a:lnTo>
                    <a:pt x="200" y="94"/>
                  </a:lnTo>
                  <a:lnTo>
                    <a:pt x="216" y="87"/>
                  </a:lnTo>
                  <a:lnTo>
                    <a:pt x="233" y="80"/>
                  </a:lnTo>
                  <a:lnTo>
                    <a:pt x="252" y="72"/>
                  </a:lnTo>
                  <a:lnTo>
                    <a:pt x="272" y="65"/>
                  </a:lnTo>
                  <a:lnTo>
                    <a:pt x="284" y="65"/>
                  </a:lnTo>
                  <a:lnTo>
                    <a:pt x="293" y="72"/>
                  </a:lnTo>
                  <a:lnTo>
                    <a:pt x="300" y="77"/>
                  </a:lnTo>
                  <a:lnTo>
                    <a:pt x="305" y="84"/>
                  </a:lnTo>
                  <a:lnTo>
                    <a:pt x="310" y="87"/>
                  </a:lnTo>
                  <a:lnTo>
                    <a:pt x="293" y="87"/>
                  </a:lnTo>
                  <a:lnTo>
                    <a:pt x="274" y="89"/>
                  </a:lnTo>
                  <a:lnTo>
                    <a:pt x="257" y="92"/>
                  </a:lnTo>
                  <a:lnTo>
                    <a:pt x="240" y="94"/>
                  </a:lnTo>
                  <a:lnTo>
                    <a:pt x="224" y="99"/>
                  </a:lnTo>
                  <a:lnTo>
                    <a:pt x="209" y="104"/>
                  </a:lnTo>
                  <a:lnTo>
                    <a:pt x="192" y="111"/>
                  </a:lnTo>
                  <a:lnTo>
                    <a:pt x="176" y="118"/>
                  </a:lnTo>
                  <a:lnTo>
                    <a:pt x="159" y="125"/>
                  </a:lnTo>
                  <a:lnTo>
                    <a:pt x="137" y="133"/>
                  </a:lnTo>
                  <a:lnTo>
                    <a:pt x="115" y="142"/>
                  </a:lnTo>
                  <a:lnTo>
                    <a:pt x="91" y="149"/>
                  </a:lnTo>
                  <a:lnTo>
                    <a:pt x="70" y="161"/>
                  </a:lnTo>
                  <a:lnTo>
                    <a:pt x="51" y="171"/>
                  </a:lnTo>
                  <a:lnTo>
                    <a:pt x="34" y="183"/>
                  </a:lnTo>
                  <a:lnTo>
                    <a:pt x="19" y="197"/>
                  </a:lnTo>
                  <a:lnTo>
                    <a:pt x="5" y="159"/>
                  </a:lnTo>
                  <a:lnTo>
                    <a:pt x="0" y="111"/>
                  </a:lnTo>
                  <a:lnTo>
                    <a:pt x="5" y="68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0" name="Freeform 406"/>
            <p:cNvSpPr>
              <a:spLocks/>
            </p:cNvSpPr>
            <p:nvPr/>
          </p:nvSpPr>
          <p:spPr bwMode="auto">
            <a:xfrm>
              <a:off x="2210" y="2918"/>
              <a:ext cx="1542" cy="558"/>
            </a:xfrm>
            <a:custGeom>
              <a:avLst/>
              <a:gdLst>
                <a:gd name="T0" fmla="*/ 29 w 1542"/>
                <a:gd name="T1" fmla="*/ 7 h 558"/>
                <a:gd name="T2" fmla="*/ 12 w 1542"/>
                <a:gd name="T3" fmla="*/ 27 h 558"/>
                <a:gd name="T4" fmla="*/ 0 w 1542"/>
                <a:gd name="T5" fmla="*/ 60 h 558"/>
                <a:gd name="T6" fmla="*/ 12 w 1542"/>
                <a:gd name="T7" fmla="*/ 104 h 558"/>
                <a:gd name="T8" fmla="*/ 56 w 1542"/>
                <a:gd name="T9" fmla="*/ 140 h 558"/>
                <a:gd name="T10" fmla="*/ 96 w 1542"/>
                <a:gd name="T11" fmla="*/ 152 h 558"/>
                <a:gd name="T12" fmla="*/ 193 w 1542"/>
                <a:gd name="T13" fmla="*/ 164 h 558"/>
                <a:gd name="T14" fmla="*/ 310 w 1542"/>
                <a:gd name="T15" fmla="*/ 188 h 558"/>
                <a:gd name="T16" fmla="*/ 377 w 1542"/>
                <a:gd name="T17" fmla="*/ 214 h 558"/>
                <a:gd name="T18" fmla="*/ 392 w 1542"/>
                <a:gd name="T19" fmla="*/ 226 h 558"/>
                <a:gd name="T20" fmla="*/ 351 w 1542"/>
                <a:gd name="T21" fmla="*/ 221 h 558"/>
                <a:gd name="T22" fmla="*/ 301 w 1542"/>
                <a:gd name="T23" fmla="*/ 216 h 558"/>
                <a:gd name="T24" fmla="*/ 274 w 1542"/>
                <a:gd name="T25" fmla="*/ 221 h 558"/>
                <a:gd name="T26" fmla="*/ 269 w 1542"/>
                <a:gd name="T27" fmla="*/ 229 h 558"/>
                <a:gd name="T28" fmla="*/ 260 w 1542"/>
                <a:gd name="T29" fmla="*/ 241 h 558"/>
                <a:gd name="T30" fmla="*/ 248 w 1542"/>
                <a:gd name="T31" fmla="*/ 250 h 558"/>
                <a:gd name="T32" fmla="*/ 236 w 1542"/>
                <a:gd name="T33" fmla="*/ 262 h 558"/>
                <a:gd name="T34" fmla="*/ 229 w 1542"/>
                <a:gd name="T35" fmla="*/ 298 h 558"/>
                <a:gd name="T36" fmla="*/ 260 w 1542"/>
                <a:gd name="T37" fmla="*/ 361 h 558"/>
                <a:gd name="T38" fmla="*/ 341 w 1542"/>
                <a:gd name="T39" fmla="*/ 385 h 558"/>
                <a:gd name="T40" fmla="*/ 437 w 1542"/>
                <a:gd name="T41" fmla="*/ 387 h 558"/>
                <a:gd name="T42" fmla="*/ 536 w 1542"/>
                <a:gd name="T43" fmla="*/ 390 h 558"/>
                <a:gd name="T44" fmla="*/ 625 w 1542"/>
                <a:gd name="T45" fmla="*/ 397 h 558"/>
                <a:gd name="T46" fmla="*/ 692 w 1542"/>
                <a:gd name="T47" fmla="*/ 402 h 558"/>
                <a:gd name="T48" fmla="*/ 742 w 1542"/>
                <a:gd name="T49" fmla="*/ 406 h 558"/>
                <a:gd name="T50" fmla="*/ 817 w 1542"/>
                <a:gd name="T51" fmla="*/ 409 h 558"/>
                <a:gd name="T52" fmla="*/ 879 w 1542"/>
                <a:gd name="T53" fmla="*/ 411 h 558"/>
                <a:gd name="T54" fmla="*/ 942 w 1542"/>
                <a:gd name="T55" fmla="*/ 426 h 558"/>
                <a:gd name="T56" fmla="*/ 1062 w 1542"/>
                <a:gd name="T57" fmla="*/ 457 h 558"/>
                <a:gd name="T58" fmla="*/ 1148 w 1542"/>
                <a:gd name="T59" fmla="*/ 481 h 558"/>
                <a:gd name="T60" fmla="*/ 1184 w 1542"/>
                <a:gd name="T61" fmla="*/ 486 h 558"/>
                <a:gd name="T62" fmla="*/ 1215 w 1542"/>
                <a:gd name="T63" fmla="*/ 488 h 558"/>
                <a:gd name="T64" fmla="*/ 1249 w 1542"/>
                <a:gd name="T65" fmla="*/ 493 h 558"/>
                <a:gd name="T66" fmla="*/ 1297 w 1542"/>
                <a:gd name="T67" fmla="*/ 507 h 558"/>
                <a:gd name="T68" fmla="*/ 1335 w 1542"/>
                <a:gd name="T69" fmla="*/ 519 h 558"/>
                <a:gd name="T70" fmla="*/ 1374 w 1542"/>
                <a:gd name="T71" fmla="*/ 529 h 558"/>
                <a:gd name="T72" fmla="*/ 1463 w 1542"/>
                <a:gd name="T73" fmla="*/ 548 h 558"/>
                <a:gd name="T74" fmla="*/ 1532 w 1542"/>
                <a:gd name="T75" fmla="*/ 558 h 558"/>
                <a:gd name="T76" fmla="*/ 1535 w 1542"/>
                <a:gd name="T77" fmla="*/ 418 h 558"/>
                <a:gd name="T78" fmla="*/ 1537 w 1542"/>
                <a:gd name="T79" fmla="*/ 313 h 558"/>
                <a:gd name="T80" fmla="*/ 1537 w 1542"/>
                <a:gd name="T81" fmla="*/ 279 h 558"/>
                <a:gd name="T82" fmla="*/ 1540 w 1542"/>
                <a:gd name="T83" fmla="*/ 269 h 558"/>
                <a:gd name="T84" fmla="*/ 1540 w 1542"/>
                <a:gd name="T85" fmla="*/ 248 h 558"/>
                <a:gd name="T86" fmla="*/ 1540 w 1542"/>
                <a:gd name="T87" fmla="*/ 231 h 558"/>
                <a:gd name="T88" fmla="*/ 1542 w 1542"/>
                <a:gd name="T89" fmla="*/ 214 h 558"/>
                <a:gd name="T90" fmla="*/ 1542 w 1542"/>
                <a:gd name="T91" fmla="*/ 195 h 558"/>
                <a:gd name="T92" fmla="*/ 1542 w 1542"/>
                <a:gd name="T93" fmla="*/ 192 h 558"/>
                <a:gd name="T94" fmla="*/ 1468 w 1542"/>
                <a:gd name="T95" fmla="*/ 176 h 558"/>
                <a:gd name="T96" fmla="*/ 1307 w 1542"/>
                <a:gd name="T97" fmla="*/ 149 h 558"/>
                <a:gd name="T98" fmla="*/ 1117 w 1542"/>
                <a:gd name="T99" fmla="*/ 123 h 558"/>
                <a:gd name="T100" fmla="*/ 937 w 1542"/>
                <a:gd name="T101" fmla="*/ 99 h 558"/>
                <a:gd name="T102" fmla="*/ 805 w 1542"/>
                <a:gd name="T103" fmla="*/ 82 h 558"/>
                <a:gd name="T104" fmla="*/ 738 w 1542"/>
                <a:gd name="T105" fmla="*/ 75 h 558"/>
                <a:gd name="T106" fmla="*/ 630 w 1542"/>
                <a:gd name="T107" fmla="*/ 63 h 558"/>
                <a:gd name="T108" fmla="*/ 512 w 1542"/>
                <a:gd name="T109" fmla="*/ 51 h 558"/>
                <a:gd name="T110" fmla="*/ 445 w 1542"/>
                <a:gd name="T111" fmla="*/ 48 h 558"/>
                <a:gd name="T112" fmla="*/ 363 w 1542"/>
                <a:gd name="T113" fmla="*/ 39 h 558"/>
                <a:gd name="T114" fmla="*/ 265 w 1542"/>
                <a:gd name="T115" fmla="*/ 22 h 558"/>
                <a:gd name="T116" fmla="*/ 164 w 1542"/>
                <a:gd name="T117" fmla="*/ 10 h 558"/>
                <a:gd name="T118" fmla="*/ 77 w 1542"/>
                <a:gd name="T119" fmla="*/ 0 h 5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2"/>
                <a:gd name="T181" fmla="*/ 0 h 558"/>
                <a:gd name="T182" fmla="*/ 1542 w 1542"/>
                <a:gd name="T183" fmla="*/ 558 h 5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2" h="558">
                  <a:moveTo>
                    <a:pt x="36" y="0"/>
                  </a:moveTo>
                  <a:lnTo>
                    <a:pt x="32" y="3"/>
                  </a:lnTo>
                  <a:lnTo>
                    <a:pt x="29" y="7"/>
                  </a:lnTo>
                  <a:lnTo>
                    <a:pt x="24" y="10"/>
                  </a:lnTo>
                  <a:lnTo>
                    <a:pt x="20" y="15"/>
                  </a:lnTo>
                  <a:lnTo>
                    <a:pt x="12" y="27"/>
                  </a:lnTo>
                  <a:lnTo>
                    <a:pt x="5" y="36"/>
                  </a:lnTo>
                  <a:lnTo>
                    <a:pt x="3" y="48"/>
                  </a:lnTo>
                  <a:lnTo>
                    <a:pt x="0" y="60"/>
                  </a:lnTo>
                  <a:lnTo>
                    <a:pt x="0" y="75"/>
                  </a:lnTo>
                  <a:lnTo>
                    <a:pt x="5" y="89"/>
                  </a:lnTo>
                  <a:lnTo>
                    <a:pt x="12" y="104"/>
                  </a:lnTo>
                  <a:lnTo>
                    <a:pt x="24" y="116"/>
                  </a:lnTo>
                  <a:lnTo>
                    <a:pt x="39" y="128"/>
                  </a:lnTo>
                  <a:lnTo>
                    <a:pt x="56" y="140"/>
                  </a:lnTo>
                  <a:lnTo>
                    <a:pt x="75" y="149"/>
                  </a:lnTo>
                  <a:lnTo>
                    <a:pt x="99" y="159"/>
                  </a:lnTo>
                  <a:lnTo>
                    <a:pt x="96" y="152"/>
                  </a:lnTo>
                  <a:lnTo>
                    <a:pt x="123" y="154"/>
                  </a:lnTo>
                  <a:lnTo>
                    <a:pt x="154" y="159"/>
                  </a:lnTo>
                  <a:lnTo>
                    <a:pt x="193" y="164"/>
                  </a:lnTo>
                  <a:lnTo>
                    <a:pt x="233" y="171"/>
                  </a:lnTo>
                  <a:lnTo>
                    <a:pt x="272" y="178"/>
                  </a:lnTo>
                  <a:lnTo>
                    <a:pt x="310" y="188"/>
                  </a:lnTo>
                  <a:lnTo>
                    <a:pt x="344" y="197"/>
                  </a:lnTo>
                  <a:lnTo>
                    <a:pt x="370" y="209"/>
                  </a:lnTo>
                  <a:lnTo>
                    <a:pt x="377" y="214"/>
                  </a:lnTo>
                  <a:lnTo>
                    <a:pt x="382" y="216"/>
                  </a:lnTo>
                  <a:lnTo>
                    <a:pt x="387" y="221"/>
                  </a:lnTo>
                  <a:lnTo>
                    <a:pt x="392" y="226"/>
                  </a:lnTo>
                  <a:lnTo>
                    <a:pt x="380" y="224"/>
                  </a:lnTo>
                  <a:lnTo>
                    <a:pt x="365" y="221"/>
                  </a:lnTo>
                  <a:lnTo>
                    <a:pt x="351" y="221"/>
                  </a:lnTo>
                  <a:lnTo>
                    <a:pt x="334" y="219"/>
                  </a:lnTo>
                  <a:lnTo>
                    <a:pt x="317" y="219"/>
                  </a:lnTo>
                  <a:lnTo>
                    <a:pt x="301" y="216"/>
                  </a:lnTo>
                  <a:lnTo>
                    <a:pt x="286" y="216"/>
                  </a:lnTo>
                  <a:lnTo>
                    <a:pt x="274" y="219"/>
                  </a:lnTo>
                  <a:lnTo>
                    <a:pt x="274" y="221"/>
                  </a:lnTo>
                  <a:lnTo>
                    <a:pt x="272" y="224"/>
                  </a:lnTo>
                  <a:lnTo>
                    <a:pt x="272" y="226"/>
                  </a:lnTo>
                  <a:lnTo>
                    <a:pt x="269" y="229"/>
                  </a:lnTo>
                  <a:lnTo>
                    <a:pt x="267" y="233"/>
                  </a:lnTo>
                  <a:lnTo>
                    <a:pt x="262" y="238"/>
                  </a:lnTo>
                  <a:lnTo>
                    <a:pt x="260" y="241"/>
                  </a:lnTo>
                  <a:lnTo>
                    <a:pt x="255" y="245"/>
                  </a:lnTo>
                  <a:lnTo>
                    <a:pt x="253" y="248"/>
                  </a:lnTo>
                  <a:lnTo>
                    <a:pt x="248" y="250"/>
                  </a:lnTo>
                  <a:lnTo>
                    <a:pt x="245" y="255"/>
                  </a:lnTo>
                  <a:lnTo>
                    <a:pt x="241" y="257"/>
                  </a:lnTo>
                  <a:lnTo>
                    <a:pt x="236" y="262"/>
                  </a:lnTo>
                  <a:lnTo>
                    <a:pt x="231" y="272"/>
                  </a:lnTo>
                  <a:lnTo>
                    <a:pt x="229" y="284"/>
                  </a:lnTo>
                  <a:lnTo>
                    <a:pt x="229" y="298"/>
                  </a:lnTo>
                  <a:lnTo>
                    <a:pt x="231" y="317"/>
                  </a:lnTo>
                  <a:lnTo>
                    <a:pt x="243" y="337"/>
                  </a:lnTo>
                  <a:lnTo>
                    <a:pt x="260" y="361"/>
                  </a:lnTo>
                  <a:lnTo>
                    <a:pt x="286" y="385"/>
                  </a:lnTo>
                  <a:lnTo>
                    <a:pt x="313" y="385"/>
                  </a:lnTo>
                  <a:lnTo>
                    <a:pt x="341" y="385"/>
                  </a:lnTo>
                  <a:lnTo>
                    <a:pt x="373" y="385"/>
                  </a:lnTo>
                  <a:lnTo>
                    <a:pt x="406" y="385"/>
                  </a:lnTo>
                  <a:lnTo>
                    <a:pt x="437" y="387"/>
                  </a:lnTo>
                  <a:lnTo>
                    <a:pt x="471" y="387"/>
                  </a:lnTo>
                  <a:lnTo>
                    <a:pt x="502" y="390"/>
                  </a:lnTo>
                  <a:lnTo>
                    <a:pt x="536" y="390"/>
                  </a:lnTo>
                  <a:lnTo>
                    <a:pt x="567" y="392"/>
                  </a:lnTo>
                  <a:lnTo>
                    <a:pt x="596" y="394"/>
                  </a:lnTo>
                  <a:lnTo>
                    <a:pt x="625" y="397"/>
                  </a:lnTo>
                  <a:lnTo>
                    <a:pt x="649" y="399"/>
                  </a:lnTo>
                  <a:lnTo>
                    <a:pt x="673" y="399"/>
                  </a:lnTo>
                  <a:lnTo>
                    <a:pt x="692" y="402"/>
                  </a:lnTo>
                  <a:lnTo>
                    <a:pt x="709" y="404"/>
                  </a:lnTo>
                  <a:lnTo>
                    <a:pt x="721" y="404"/>
                  </a:lnTo>
                  <a:lnTo>
                    <a:pt x="742" y="406"/>
                  </a:lnTo>
                  <a:lnTo>
                    <a:pt x="766" y="406"/>
                  </a:lnTo>
                  <a:lnTo>
                    <a:pt x="793" y="409"/>
                  </a:lnTo>
                  <a:lnTo>
                    <a:pt x="817" y="409"/>
                  </a:lnTo>
                  <a:lnTo>
                    <a:pt x="841" y="409"/>
                  </a:lnTo>
                  <a:lnTo>
                    <a:pt x="862" y="411"/>
                  </a:lnTo>
                  <a:lnTo>
                    <a:pt x="879" y="411"/>
                  </a:lnTo>
                  <a:lnTo>
                    <a:pt x="894" y="414"/>
                  </a:lnTo>
                  <a:lnTo>
                    <a:pt x="913" y="418"/>
                  </a:lnTo>
                  <a:lnTo>
                    <a:pt x="942" y="426"/>
                  </a:lnTo>
                  <a:lnTo>
                    <a:pt x="980" y="435"/>
                  </a:lnTo>
                  <a:lnTo>
                    <a:pt x="1021" y="445"/>
                  </a:lnTo>
                  <a:lnTo>
                    <a:pt x="1062" y="457"/>
                  </a:lnTo>
                  <a:lnTo>
                    <a:pt x="1098" y="466"/>
                  </a:lnTo>
                  <a:lnTo>
                    <a:pt x="1129" y="476"/>
                  </a:lnTo>
                  <a:lnTo>
                    <a:pt x="1148" y="481"/>
                  </a:lnTo>
                  <a:lnTo>
                    <a:pt x="1160" y="483"/>
                  </a:lnTo>
                  <a:lnTo>
                    <a:pt x="1172" y="483"/>
                  </a:lnTo>
                  <a:lnTo>
                    <a:pt x="1184" y="486"/>
                  </a:lnTo>
                  <a:lnTo>
                    <a:pt x="1196" y="486"/>
                  </a:lnTo>
                  <a:lnTo>
                    <a:pt x="1206" y="486"/>
                  </a:lnTo>
                  <a:lnTo>
                    <a:pt x="1215" y="488"/>
                  </a:lnTo>
                  <a:lnTo>
                    <a:pt x="1225" y="488"/>
                  </a:lnTo>
                  <a:lnTo>
                    <a:pt x="1235" y="490"/>
                  </a:lnTo>
                  <a:lnTo>
                    <a:pt x="1249" y="493"/>
                  </a:lnTo>
                  <a:lnTo>
                    <a:pt x="1263" y="498"/>
                  </a:lnTo>
                  <a:lnTo>
                    <a:pt x="1280" y="503"/>
                  </a:lnTo>
                  <a:lnTo>
                    <a:pt x="1297" y="507"/>
                  </a:lnTo>
                  <a:lnTo>
                    <a:pt x="1311" y="512"/>
                  </a:lnTo>
                  <a:lnTo>
                    <a:pt x="1326" y="515"/>
                  </a:lnTo>
                  <a:lnTo>
                    <a:pt x="1335" y="519"/>
                  </a:lnTo>
                  <a:lnTo>
                    <a:pt x="1343" y="522"/>
                  </a:lnTo>
                  <a:lnTo>
                    <a:pt x="1355" y="524"/>
                  </a:lnTo>
                  <a:lnTo>
                    <a:pt x="1374" y="529"/>
                  </a:lnTo>
                  <a:lnTo>
                    <a:pt x="1400" y="536"/>
                  </a:lnTo>
                  <a:lnTo>
                    <a:pt x="1432" y="541"/>
                  </a:lnTo>
                  <a:lnTo>
                    <a:pt x="1463" y="548"/>
                  </a:lnTo>
                  <a:lnTo>
                    <a:pt x="1492" y="553"/>
                  </a:lnTo>
                  <a:lnTo>
                    <a:pt x="1516" y="555"/>
                  </a:lnTo>
                  <a:lnTo>
                    <a:pt x="1532" y="558"/>
                  </a:lnTo>
                  <a:lnTo>
                    <a:pt x="1532" y="539"/>
                  </a:lnTo>
                  <a:lnTo>
                    <a:pt x="1535" y="488"/>
                  </a:lnTo>
                  <a:lnTo>
                    <a:pt x="1535" y="418"/>
                  </a:lnTo>
                  <a:lnTo>
                    <a:pt x="1537" y="341"/>
                  </a:lnTo>
                  <a:lnTo>
                    <a:pt x="1537" y="327"/>
                  </a:lnTo>
                  <a:lnTo>
                    <a:pt x="1537" y="313"/>
                  </a:lnTo>
                  <a:lnTo>
                    <a:pt x="1537" y="298"/>
                  </a:lnTo>
                  <a:lnTo>
                    <a:pt x="1537" y="284"/>
                  </a:lnTo>
                  <a:lnTo>
                    <a:pt x="1537" y="279"/>
                  </a:lnTo>
                  <a:lnTo>
                    <a:pt x="1537" y="277"/>
                  </a:lnTo>
                  <a:lnTo>
                    <a:pt x="1537" y="272"/>
                  </a:lnTo>
                  <a:lnTo>
                    <a:pt x="1540" y="269"/>
                  </a:lnTo>
                  <a:lnTo>
                    <a:pt x="1540" y="262"/>
                  </a:lnTo>
                  <a:lnTo>
                    <a:pt x="1540" y="255"/>
                  </a:lnTo>
                  <a:lnTo>
                    <a:pt x="1540" y="248"/>
                  </a:lnTo>
                  <a:lnTo>
                    <a:pt x="1540" y="241"/>
                  </a:lnTo>
                  <a:lnTo>
                    <a:pt x="1540" y="236"/>
                  </a:lnTo>
                  <a:lnTo>
                    <a:pt x="1540" y="231"/>
                  </a:lnTo>
                  <a:lnTo>
                    <a:pt x="1540" y="226"/>
                  </a:lnTo>
                  <a:lnTo>
                    <a:pt x="1540" y="221"/>
                  </a:lnTo>
                  <a:lnTo>
                    <a:pt x="1542" y="214"/>
                  </a:lnTo>
                  <a:lnTo>
                    <a:pt x="1542" y="207"/>
                  </a:lnTo>
                  <a:lnTo>
                    <a:pt x="1542" y="200"/>
                  </a:lnTo>
                  <a:lnTo>
                    <a:pt x="1542" y="195"/>
                  </a:lnTo>
                  <a:lnTo>
                    <a:pt x="1542" y="192"/>
                  </a:lnTo>
                  <a:lnTo>
                    <a:pt x="1542" y="190"/>
                  </a:lnTo>
                  <a:lnTo>
                    <a:pt x="1511" y="183"/>
                  </a:lnTo>
                  <a:lnTo>
                    <a:pt x="1468" y="176"/>
                  </a:lnTo>
                  <a:lnTo>
                    <a:pt x="1420" y="168"/>
                  </a:lnTo>
                  <a:lnTo>
                    <a:pt x="1367" y="159"/>
                  </a:lnTo>
                  <a:lnTo>
                    <a:pt x="1307" y="149"/>
                  </a:lnTo>
                  <a:lnTo>
                    <a:pt x="1244" y="140"/>
                  </a:lnTo>
                  <a:lnTo>
                    <a:pt x="1182" y="130"/>
                  </a:lnTo>
                  <a:lnTo>
                    <a:pt x="1117" y="123"/>
                  </a:lnTo>
                  <a:lnTo>
                    <a:pt x="1055" y="113"/>
                  </a:lnTo>
                  <a:lnTo>
                    <a:pt x="995" y="106"/>
                  </a:lnTo>
                  <a:lnTo>
                    <a:pt x="937" y="99"/>
                  </a:lnTo>
                  <a:lnTo>
                    <a:pt x="886" y="92"/>
                  </a:lnTo>
                  <a:lnTo>
                    <a:pt x="841" y="87"/>
                  </a:lnTo>
                  <a:lnTo>
                    <a:pt x="805" y="82"/>
                  </a:lnTo>
                  <a:lnTo>
                    <a:pt x="778" y="79"/>
                  </a:lnTo>
                  <a:lnTo>
                    <a:pt x="762" y="77"/>
                  </a:lnTo>
                  <a:lnTo>
                    <a:pt x="738" y="75"/>
                  </a:lnTo>
                  <a:lnTo>
                    <a:pt x="706" y="72"/>
                  </a:lnTo>
                  <a:lnTo>
                    <a:pt x="668" y="67"/>
                  </a:lnTo>
                  <a:lnTo>
                    <a:pt x="630" y="63"/>
                  </a:lnTo>
                  <a:lnTo>
                    <a:pt x="586" y="58"/>
                  </a:lnTo>
                  <a:lnTo>
                    <a:pt x="548" y="55"/>
                  </a:lnTo>
                  <a:lnTo>
                    <a:pt x="512" y="51"/>
                  </a:lnTo>
                  <a:lnTo>
                    <a:pt x="481" y="51"/>
                  </a:lnTo>
                  <a:lnTo>
                    <a:pt x="464" y="51"/>
                  </a:lnTo>
                  <a:lnTo>
                    <a:pt x="445" y="48"/>
                  </a:lnTo>
                  <a:lnTo>
                    <a:pt x="421" y="46"/>
                  </a:lnTo>
                  <a:lnTo>
                    <a:pt x="394" y="41"/>
                  </a:lnTo>
                  <a:lnTo>
                    <a:pt x="363" y="39"/>
                  </a:lnTo>
                  <a:lnTo>
                    <a:pt x="332" y="34"/>
                  </a:lnTo>
                  <a:lnTo>
                    <a:pt x="298" y="27"/>
                  </a:lnTo>
                  <a:lnTo>
                    <a:pt x="265" y="22"/>
                  </a:lnTo>
                  <a:lnTo>
                    <a:pt x="231" y="17"/>
                  </a:lnTo>
                  <a:lnTo>
                    <a:pt x="195" y="12"/>
                  </a:lnTo>
                  <a:lnTo>
                    <a:pt x="164" y="10"/>
                  </a:lnTo>
                  <a:lnTo>
                    <a:pt x="132" y="5"/>
                  </a:lnTo>
                  <a:lnTo>
                    <a:pt x="104" y="3"/>
                  </a:lnTo>
                  <a:lnTo>
                    <a:pt x="77" y="0"/>
                  </a:lnTo>
                  <a:lnTo>
                    <a:pt x="5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1" name="Freeform 407"/>
            <p:cNvSpPr>
              <a:spLocks/>
            </p:cNvSpPr>
            <p:nvPr/>
          </p:nvSpPr>
          <p:spPr bwMode="auto">
            <a:xfrm>
              <a:off x="2210" y="2933"/>
              <a:ext cx="1434" cy="276"/>
            </a:xfrm>
            <a:custGeom>
              <a:avLst/>
              <a:gdLst>
                <a:gd name="T0" fmla="*/ 12 w 1434"/>
                <a:gd name="T1" fmla="*/ 12 h 276"/>
                <a:gd name="T2" fmla="*/ 3 w 1434"/>
                <a:gd name="T3" fmla="*/ 33 h 276"/>
                <a:gd name="T4" fmla="*/ 27 w 1434"/>
                <a:gd name="T5" fmla="*/ 45 h 276"/>
                <a:gd name="T6" fmla="*/ 87 w 1434"/>
                <a:gd name="T7" fmla="*/ 55 h 276"/>
                <a:gd name="T8" fmla="*/ 154 w 1434"/>
                <a:gd name="T9" fmla="*/ 64 h 276"/>
                <a:gd name="T10" fmla="*/ 209 w 1434"/>
                <a:gd name="T11" fmla="*/ 77 h 276"/>
                <a:gd name="T12" fmla="*/ 253 w 1434"/>
                <a:gd name="T13" fmla="*/ 81 h 276"/>
                <a:gd name="T14" fmla="*/ 334 w 1434"/>
                <a:gd name="T15" fmla="*/ 96 h 276"/>
                <a:gd name="T16" fmla="*/ 433 w 1434"/>
                <a:gd name="T17" fmla="*/ 110 h 276"/>
                <a:gd name="T18" fmla="*/ 517 w 1434"/>
                <a:gd name="T19" fmla="*/ 127 h 276"/>
                <a:gd name="T20" fmla="*/ 565 w 1434"/>
                <a:gd name="T21" fmla="*/ 137 h 276"/>
                <a:gd name="T22" fmla="*/ 644 w 1434"/>
                <a:gd name="T23" fmla="*/ 153 h 276"/>
                <a:gd name="T24" fmla="*/ 742 w 1434"/>
                <a:gd name="T25" fmla="*/ 173 h 276"/>
                <a:gd name="T26" fmla="*/ 836 w 1434"/>
                <a:gd name="T27" fmla="*/ 189 h 276"/>
                <a:gd name="T28" fmla="*/ 894 w 1434"/>
                <a:gd name="T29" fmla="*/ 197 h 276"/>
                <a:gd name="T30" fmla="*/ 949 w 1434"/>
                <a:gd name="T31" fmla="*/ 204 h 276"/>
                <a:gd name="T32" fmla="*/ 1019 w 1434"/>
                <a:gd name="T33" fmla="*/ 214 h 276"/>
                <a:gd name="T34" fmla="*/ 1098 w 1434"/>
                <a:gd name="T35" fmla="*/ 226 h 276"/>
                <a:gd name="T36" fmla="*/ 1182 w 1434"/>
                <a:gd name="T37" fmla="*/ 238 h 276"/>
                <a:gd name="T38" fmla="*/ 1263 w 1434"/>
                <a:gd name="T39" fmla="*/ 250 h 276"/>
                <a:gd name="T40" fmla="*/ 1335 w 1434"/>
                <a:gd name="T41" fmla="*/ 262 h 276"/>
                <a:gd name="T42" fmla="*/ 1391 w 1434"/>
                <a:gd name="T43" fmla="*/ 271 h 276"/>
                <a:gd name="T44" fmla="*/ 1415 w 1434"/>
                <a:gd name="T45" fmla="*/ 266 h 276"/>
                <a:gd name="T46" fmla="*/ 1427 w 1434"/>
                <a:gd name="T47" fmla="*/ 242 h 276"/>
                <a:gd name="T48" fmla="*/ 1417 w 1434"/>
                <a:gd name="T49" fmla="*/ 230 h 276"/>
                <a:gd name="T50" fmla="*/ 1369 w 1434"/>
                <a:gd name="T51" fmla="*/ 226 h 276"/>
                <a:gd name="T52" fmla="*/ 1309 w 1434"/>
                <a:gd name="T53" fmla="*/ 216 h 276"/>
                <a:gd name="T54" fmla="*/ 1244 w 1434"/>
                <a:gd name="T55" fmla="*/ 209 h 276"/>
                <a:gd name="T56" fmla="*/ 1179 w 1434"/>
                <a:gd name="T57" fmla="*/ 199 h 276"/>
                <a:gd name="T58" fmla="*/ 1117 w 1434"/>
                <a:gd name="T59" fmla="*/ 192 h 276"/>
                <a:gd name="T60" fmla="*/ 1067 w 1434"/>
                <a:gd name="T61" fmla="*/ 187 h 276"/>
                <a:gd name="T62" fmla="*/ 1033 w 1434"/>
                <a:gd name="T63" fmla="*/ 182 h 276"/>
                <a:gd name="T64" fmla="*/ 1009 w 1434"/>
                <a:gd name="T65" fmla="*/ 182 h 276"/>
                <a:gd name="T66" fmla="*/ 978 w 1434"/>
                <a:gd name="T67" fmla="*/ 180 h 276"/>
                <a:gd name="T68" fmla="*/ 944 w 1434"/>
                <a:gd name="T69" fmla="*/ 177 h 276"/>
                <a:gd name="T70" fmla="*/ 913 w 1434"/>
                <a:gd name="T71" fmla="*/ 173 h 276"/>
                <a:gd name="T72" fmla="*/ 884 w 1434"/>
                <a:gd name="T73" fmla="*/ 165 h 276"/>
                <a:gd name="T74" fmla="*/ 831 w 1434"/>
                <a:gd name="T75" fmla="*/ 151 h 276"/>
                <a:gd name="T76" fmla="*/ 778 w 1434"/>
                <a:gd name="T77" fmla="*/ 132 h 276"/>
                <a:gd name="T78" fmla="*/ 730 w 1434"/>
                <a:gd name="T79" fmla="*/ 117 h 276"/>
                <a:gd name="T80" fmla="*/ 697 w 1434"/>
                <a:gd name="T81" fmla="*/ 110 h 276"/>
                <a:gd name="T82" fmla="*/ 644 w 1434"/>
                <a:gd name="T83" fmla="*/ 98 h 276"/>
                <a:gd name="T84" fmla="*/ 582 w 1434"/>
                <a:gd name="T85" fmla="*/ 86 h 276"/>
                <a:gd name="T86" fmla="*/ 521 w 1434"/>
                <a:gd name="T87" fmla="*/ 77 h 276"/>
                <a:gd name="T88" fmla="*/ 488 w 1434"/>
                <a:gd name="T89" fmla="*/ 74 h 276"/>
                <a:gd name="T90" fmla="*/ 454 w 1434"/>
                <a:gd name="T91" fmla="*/ 67 h 276"/>
                <a:gd name="T92" fmla="*/ 406 w 1434"/>
                <a:gd name="T93" fmla="*/ 60 h 276"/>
                <a:gd name="T94" fmla="*/ 349 w 1434"/>
                <a:gd name="T95" fmla="*/ 48 h 276"/>
                <a:gd name="T96" fmla="*/ 281 w 1434"/>
                <a:gd name="T97" fmla="*/ 36 h 276"/>
                <a:gd name="T98" fmla="*/ 209 w 1434"/>
                <a:gd name="T99" fmla="*/ 24 h 276"/>
                <a:gd name="T100" fmla="*/ 132 w 1434"/>
                <a:gd name="T101" fmla="*/ 12 h 276"/>
                <a:gd name="T102" fmla="*/ 58 w 1434"/>
                <a:gd name="T103" fmla="*/ 2 h 27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34"/>
                <a:gd name="T157" fmla="*/ 0 h 276"/>
                <a:gd name="T158" fmla="*/ 1434 w 1434"/>
                <a:gd name="T159" fmla="*/ 276 h 27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34" h="276">
                  <a:moveTo>
                    <a:pt x="20" y="0"/>
                  </a:moveTo>
                  <a:lnTo>
                    <a:pt x="12" y="12"/>
                  </a:lnTo>
                  <a:lnTo>
                    <a:pt x="5" y="21"/>
                  </a:lnTo>
                  <a:lnTo>
                    <a:pt x="3" y="33"/>
                  </a:lnTo>
                  <a:lnTo>
                    <a:pt x="0" y="45"/>
                  </a:lnTo>
                  <a:lnTo>
                    <a:pt x="27" y="45"/>
                  </a:lnTo>
                  <a:lnTo>
                    <a:pt x="56" y="50"/>
                  </a:lnTo>
                  <a:lnTo>
                    <a:pt x="87" y="55"/>
                  </a:lnTo>
                  <a:lnTo>
                    <a:pt x="120" y="60"/>
                  </a:lnTo>
                  <a:lnTo>
                    <a:pt x="154" y="64"/>
                  </a:lnTo>
                  <a:lnTo>
                    <a:pt x="183" y="72"/>
                  </a:lnTo>
                  <a:lnTo>
                    <a:pt x="209" y="77"/>
                  </a:lnTo>
                  <a:lnTo>
                    <a:pt x="229" y="79"/>
                  </a:lnTo>
                  <a:lnTo>
                    <a:pt x="253" y="81"/>
                  </a:lnTo>
                  <a:lnTo>
                    <a:pt x="289" y="89"/>
                  </a:lnTo>
                  <a:lnTo>
                    <a:pt x="334" y="96"/>
                  </a:lnTo>
                  <a:lnTo>
                    <a:pt x="382" y="103"/>
                  </a:lnTo>
                  <a:lnTo>
                    <a:pt x="433" y="110"/>
                  </a:lnTo>
                  <a:lnTo>
                    <a:pt x="478" y="120"/>
                  </a:lnTo>
                  <a:lnTo>
                    <a:pt x="517" y="127"/>
                  </a:lnTo>
                  <a:lnTo>
                    <a:pt x="541" y="132"/>
                  </a:lnTo>
                  <a:lnTo>
                    <a:pt x="565" y="137"/>
                  </a:lnTo>
                  <a:lnTo>
                    <a:pt x="601" y="146"/>
                  </a:lnTo>
                  <a:lnTo>
                    <a:pt x="644" y="153"/>
                  </a:lnTo>
                  <a:lnTo>
                    <a:pt x="692" y="163"/>
                  </a:lnTo>
                  <a:lnTo>
                    <a:pt x="742" y="173"/>
                  </a:lnTo>
                  <a:lnTo>
                    <a:pt x="790" y="182"/>
                  </a:lnTo>
                  <a:lnTo>
                    <a:pt x="836" y="189"/>
                  </a:lnTo>
                  <a:lnTo>
                    <a:pt x="874" y="194"/>
                  </a:lnTo>
                  <a:lnTo>
                    <a:pt x="894" y="197"/>
                  </a:lnTo>
                  <a:lnTo>
                    <a:pt x="918" y="201"/>
                  </a:lnTo>
                  <a:lnTo>
                    <a:pt x="949" y="204"/>
                  </a:lnTo>
                  <a:lnTo>
                    <a:pt x="983" y="209"/>
                  </a:lnTo>
                  <a:lnTo>
                    <a:pt x="1019" y="214"/>
                  </a:lnTo>
                  <a:lnTo>
                    <a:pt x="1057" y="221"/>
                  </a:lnTo>
                  <a:lnTo>
                    <a:pt x="1098" y="226"/>
                  </a:lnTo>
                  <a:lnTo>
                    <a:pt x="1141" y="230"/>
                  </a:lnTo>
                  <a:lnTo>
                    <a:pt x="1182" y="238"/>
                  </a:lnTo>
                  <a:lnTo>
                    <a:pt x="1223" y="245"/>
                  </a:lnTo>
                  <a:lnTo>
                    <a:pt x="1263" y="250"/>
                  </a:lnTo>
                  <a:lnTo>
                    <a:pt x="1302" y="257"/>
                  </a:lnTo>
                  <a:lnTo>
                    <a:pt x="1335" y="262"/>
                  </a:lnTo>
                  <a:lnTo>
                    <a:pt x="1367" y="266"/>
                  </a:lnTo>
                  <a:lnTo>
                    <a:pt x="1391" y="271"/>
                  </a:lnTo>
                  <a:lnTo>
                    <a:pt x="1412" y="276"/>
                  </a:lnTo>
                  <a:lnTo>
                    <a:pt x="1415" y="266"/>
                  </a:lnTo>
                  <a:lnTo>
                    <a:pt x="1422" y="254"/>
                  </a:lnTo>
                  <a:lnTo>
                    <a:pt x="1427" y="242"/>
                  </a:lnTo>
                  <a:lnTo>
                    <a:pt x="1434" y="233"/>
                  </a:lnTo>
                  <a:lnTo>
                    <a:pt x="1417" y="230"/>
                  </a:lnTo>
                  <a:lnTo>
                    <a:pt x="1396" y="228"/>
                  </a:lnTo>
                  <a:lnTo>
                    <a:pt x="1369" y="226"/>
                  </a:lnTo>
                  <a:lnTo>
                    <a:pt x="1340" y="221"/>
                  </a:lnTo>
                  <a:lnTo>
                    <a:pt x="1309" y="216"/>
                  </a:lnTo>
                  <a:lnTo>
                    <a:pt x="1278" y="214"/>
                  </a:lnTo>
                  <a:lnTo>
                    <a:pt x="1244" y="209"/>
                  </a:lnTo>
                  <a:lnTo>
                    <a:pt x="1211" y="204"/>
                  </a:lnTo>
                  <a:lnTo>
                    <a:pt x="1179" y="199"/>
                  </a:lnTo>
                  <a:lnTo>
                    <a:pt x="1148" y="197"/>
                  </a:lnTo>
                  <a:lnTo>
                    <a:pt x="1117" y="192"/>
                  </a:lnTo>
                  <a:lnTo>
                    <a:pt x="1091" y="189"/>
                  </a:lnTo>
                  <a:lnTo>
                    <a:pt x="1067" y="187"/>
                  </a:lnTo>
                  <a:lnTo>
                    <a:pt x="1047" y="185"/>
                  </a:lnTo>
                  <a:lnTo>
                    <a:pt x="1033" y="182"/>
                  </a:lnTo>
                  <a:lnTo>
                    <a:pt x="1023" y="182"/>
                  </a:lnTo>
                  <a:lnTo>
                    <a:pt x="1009" y="182"/>
                  </a:lnTo>
                  <a:lnTo>
                    <a:pt x="995" y="182"/>
                  </a:lnTo>
                  <a:lnTo>
                    <a:pt x="978" y="180"/>
                  </a:lnTo>
                  <a:lnTo>
                    <a:pt x="961" y="180"/>
                  </a:lnTo>
                  <a:lnTo>
                    <a:pt x="944" y="177"/>
                  </a:lnTo>
                  <a:lnTo>
                    <a:pt x="927" y="175"/>
                  </a:lnTo>
                  <a:lnTo>
                    <a:pt x="913" y="173"/>
                  </a:lnTo>
                  <a:lnTo>
                    <a:pt x="903" y="170"/>
                  </a:lnTo>
                  <a:lnTo>
                    <a:pt x="884" y="165"/>
                  </a:lnTo>
                  <a:lnTo>
                    <a:pt x="858" y="158"/>
                  </a:lnTo>
                  <a:lnTo>
                    <a:pt x="831" y="151"/>
                  </a:lnTo>
                  <a:lnTo>
                    <a:pt x="805" y="141"/>
                  </a:lnTo>
                  <a:lnTo>
                    <a:pt x="778" y="132"/>
                  </a:lnTo>
                  <a:lnTo>
                    <a:pt x="752" y="125"/>
                  </a:lnTo>
                  <a:lnTo>
                    <a:pt x="730" y="117"/>
                  </a:lnTo>
                  <a:lnTo>
                    <a:pt x="714" y="113"/>
                  </a:lnTo>
                  <a:lnTo>
                    <a:pt x="697" y="110"/>
                  </a:lnTo>
                  <a:lnTo>
                    <a:pt x="673" y="105"/>
                  </a:lnTo>
                  <a:lnTo>
                    <a:pt x="644" y="98"/>
                  </a:lnTo>
                  <a:lnTo>
                    <a:pt x="613" y="93"/>
                  </a:lnTo>
                  <a:lnTo>
                    <a:pt x="582" y="86"/>
                  </a:lnTo>
                  <a:lnTo>
                    <a:pt x="550" y="81"/>
                  </a:lnTo>
                  <a:lnTo>
                    <a:pt x="521" y="77"/>
                  </a:lnTo>
                  <a:lnTo>
                    <a:pt x="497" y="74"/>
                  </a:lnTo>
                  <a:lnTo>
                    <a:pt x="488" y="74"/>
                  </a:lnTo>
                  <a:lnTo>
                    <a:pt x="473" y="72"/>
                  </a:lnTo>
                  <a:lnTo>
                    <a:pt x="454" y="67"/>
                  </a:lnTo>
                  <a:lnTo>
                    <a:pt x="433" y="64"/>
                  </a:lnTo>
                  <a:lnTo>
                    <a:pt x="406" y="60"/>
                  </a:lnTo>
                  <a:lnTo>
                    <a:pt x="380" y="55"/>
                  </a:lnTo>
                  <a:lnTo>
                    <a:pt x="349" y="48"/>
                  </a:lnTo>
                  <a:lnTo>
                    <a:pt x="317" y="43"/>
                  </a:lnTo>
                  <a:lnTo>
                    <a:pt x="281" y="36"/>
                  </a:lnTo>
                  <a:lnTo>
                    <a:pt x="245" y="31"/>
                  </a:lnTo>
                  <a:lnTo>
                    <a:pt x="209" y="24"/>
                  </a:lnTo>
                  <a:lnTo>
                    <a:pt x="171" y="19"/>
                  </a:lnTo>
                  <a:lnTo>
                    <a:pt x="132" y="12"/>
                  </a:lnTo>
                  <a:lnTo>
                    <a:pt x="94" y="7"/>
                  </a:lnTo>
                  <a:lnTo>
                    <a:pt x="5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2" name="Freeform 408"/>
            <p:cNvSpPr>
              <a:spLocks/>
            </p:cNvSpPr>
            <p:nvPr/>
          </p:nvSpPr>
          <p:spPr bwMode="auto">
            <a:xfrm>
              <a:off x="2580" y="3101"/>
              <a:ext cx="46" cy="43"/>
            </a:xfrm>
            <a:custGeom>
              <a:avLst/>
              <a:gdLst>
                <a:gd name="T0" fmla="*/ 22 w 46"/>
                <a:gd name="T1" fmla="*/ 43 h 43"/>
                <a:gd name="T2" fmla="*/ 17 w 46"/>
                <a:gd name="T3" fmla="*/ 38 h 43"/>
                <a:gd name="T4" fmla="*/ 12 w 46"/>
                <a:gd name="T5" fmla="*/ 33 h 43"/>
                <a:gd name="T6" fmla="*/ 7 w 46"/>
                <a:gd name="T7" fmla="*/ 31 h 43"/>
                <a:gd name="T8" fmla="*/ 0 w 46"/>
                <a:gd name="T9" fmla="*/ 26 h 43"/>
                <a:gd name="T10" fmla="*/ 7 w 46"/>
                <a:gd name="T11" fmla="*/ 21 h 43"/>
                <a:gd name="T12" fmla="*/ 15 w 46"/>
                <a:gd name="T13" fmla="*/ 17 h 43"/>
                <a:gd name="T14" fmla="*/ 22 w 46"/>
                <a:gd name="T15" fmla="*/ 9 h 43"/>
                <a:gd name="T16" fmla="*/ 24 w 46"/>
                <a:gd name="T17" fmla="*/ 0 h 43"/>
                <a:gd name="T18" fmla="*/ 29 w 46"/>
                <a:gd name="T19" fmla="*/ 0 h 43"/>
                <a:gd name="T20" fmla="*/ 36 w 46"/>
                <a:gd name="T21" fmla="*/ 0 h 43"/>
                <a:gd name="T22" fmla="*/ 41 w 46"/>
                <a:gd name="T23" fmla="*/ 0 h 43"/>
                <a:gd name="T24" fmla="*/ 46 w 46"/>
                <a:gd name="T25" fmla="*/ 0 h 43"/>
                <a:gd name="T26" fmla="*/ 43 w 46"/>
                <a:gd name="T27" fmla="*/ 5 h 43"/>
                <a:gd name="T28" fmla="*/ 39 w 46"/>
                <a:gd name="T29" fmla="*/ 9 h 43"/>
                <a:gd name="T30" fmla="*/ 36 w 46"/>
                <a:gd name="T31" fmla="*/ 14 h 43"/>
                <a:gd name="T32" fmla="*/ 34 w 46"/>
                <a:gd name="T33" fmla="*/ 19 h 43"/>
                <a:gd name="T34" fmla="*/ 24 w 46"/>
                <a:gd name="T35" fmla="*/ 19 h 43"/>
                <a:gd name="T36" fmla="*/ 24 w 46"/>
                <a:gd name="T37" fmla="*/ 24 h 43"/>
                <a:gd name="T38" fmla="*/ 24 w 46"/>
                <a:gd name="T39" fmla="*/ 31 h 43"/>
                <a:gd name="T40" fmla="*/ 24 w 46"/>
                <a:gd name="T41" fmla="*/ 36 h 43"/>
                <a:gd name="T42" fmla="*/ 22 w 46"/>
                <a:gd name="T43" fmla="*/ 43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43"/>
                <a:gd name="T68" fmla="*/ 46 w 46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43">
                  <a:moveTo>
                    <a:pt x="22" y="43"/>
                  </a:moveTo>
                  <a:lnTo>
                    <a:pt x="17" y="38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5" y="17"/>
                  </a:lnTo>
                  <a:lnTo>
                    <a:pt x="22" y="9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43" y="5"/>
                  </a:lnTo>
                  <a:lnTo>
                    <a:pt x="39" y="9"/>
                  </a:lnTo>
                  <a:lnTo>
                    <a:pt x="36" y="14"/>
                  </a:lnTo>
                  <a:lnTo>
                    <a:pt x="34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4" y="31"/>
                  </a:lnTo>
                  <a:lnTo>
                    <a:pt x="24" y="36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3" name="Freeform 409"/>
            <p:cNvSpPr>
              <a:spLocks/>
            </p:cNvSpPr>
            <p:nvPr/>
          </p:nvSpPr>
          <p:spPr bwMode="auto">
            <a:xfrm>
              <a:off x="2465" y="3147"/>
              <a:ext cx="247" cy="33"/>
            </a:xfrm>
            <a:custGeom>
              <a:avLst/>
              <a:gdLst>
                <a:gd name="T0" fmla="*/ 0 w 247"/>
                <a:gd name="T1" fmla="*/ 16 h 33"/>
                <a:gd name="T2" fmla="*/ 5 w 247"/>
                <a:gd name="T3" fmla="*/ 12 h 33"/>
                <a:gd name="T4" fmla="*/ 7 w 247"/>
                <a:gd name="T5" fmla="*/ 9 h 33"/>
                <a:gd name="T6" fmla="*/ 12 w 247"/>
                <a:gd name="T7" fmla="*/ 4 h 33"/>
                <a:gd name="T8" fmla="*/ 14 w 247"/>
                <a:gd name="T9" fmla="*/ 0 h 33"/>
                <a:gd name="T10" fmla="*/ 29 w 247"/>
                <a:gd name="T11" fmla="*/ 2 h 33"/>
                <a:gd name="T12" fmla="*/ 53 w 247"/>
                <a:gd name="T13" fmla="*/ 4 h 33"/>
                <a:gd name="T14" fmla="*/ 84 w 247"/>
                <a:gd name="T15" fmla="*/ 9 h 33"/>
                <a:gd name="T16" fmla="*/ 120 w 247"/>
                <a:gd name="T17" fmla="*/ 12 h 33"/>
                <a:gd name="T18" fmla="*/ 156 w 247"/>
                <a:gd name="T19" fmla="*/ 16 h 33"/>
                <a:gd name="T20" fmla="*/ 190 w 247"/>
                <a:gd name="T21" fmla="*/ 19 h 33"/>
                <a:gd name="T22" fmla="*/ 221 w 247"/>
                <a:gd name="T23" fmla="*/ 21 h 33"/>
                <a:gd name="T24" fmla="*/ 247 w 247"/>
                <a:gd name="T25" fmla="*/ 24 h 33"/>
                <a:gd name="T26" fmla="*/ 235 w 247"/>
                <a:gd name="T27" fmla="*/ 33 h 33"/>
                <a:gd name="T28" fmla="*/ 209 w 247"/>
                <a:gd name="T29" fmla="*/ 31 h 33"/>
                <a:gd name="T30" fmla="*/ 180 w 247"/>
                <a:gd name="T31" fmla="*/ 31 h 33"/>
                <a:gd name="T32" fmla="*/ 146 w 247"/>
                <a:gd name="T33" fmla="*/ 28 h 33"/>
                <a:gd name="T34" fmla="*/ 113 w 247"/>
                <a:gd name="T35" fmla="*/ 26 h 33"/>
                <a:gd name="T36" fmla="*/ 79 w 247"/>
                <a:gd name="T37" fmla="*/ 24 h 33"/>
                <a:gd name="T38" fmla="*/ 48 w 247"/>
                <a:gd name="T39" fmla="*/ 21 h 33"/>
                <a:gd name="T40" fmla="*/ 22 w 247"/>
                <a:gd name="T41" fmla="*/ 19 h 33"/>
                <a:gd name="T42" fmla="*/ 0 w 247"/>
                <a:gd name="T43" fmla="*/ 16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7"/>
                <a:gd name="T67" fmla="*/ 0 h 33"/>
                <a:gd name="T68" fmla="*/ 247 w 24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7" h="33">
                  <a:moveTo>
                    <a:pt x="0" y="16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29" y="2"/>
                  </a:lnTo>
                  <a:lnTo>
                    <a:pt x="53" y="4"/>
                  </a:lnTo>
                  <a:lnTo>
                    <a:pt x="84" y="9"/>
                  </a:lnTo>
                  <a:lnTo>
                    <a:pt x="120" y="12"/>
                  </a:lnTo>
                  <a:lnTo>
                    <a:pt x="156" y="16"/>
                  </a:lnTo>
                  <a:lnTo>
                    <a:pt x="190" y="19"/>
                  </a:lnTo>
                  <a:lnTo>
                    <a:pt x="221" y="21"/>
                  </a:lnTo>
                  <a:lnTo>
                    <a:pt x="247" y="24"/>
                  </a:lnTo>
                  <a:lnTo>
                    <a:pt x="235" y="33"/>
                  </a:lnTo>
                  <a:lnTo>
                    <a:pt x="209" y="31"/>
                  </a:lnTo>
                  <a:lnTo>
                    <a:pt x="180" y="31"/>
                  </a:lnTo>
                  <a:lnTo>
                    <a:pt x="146" y="28"/>
                  </a:lnTo>
                  <a:lnTo>
                    <a:pt x="113" y="26"/>
                  </a:lnTo>
                  <a:lnTo>
                    <a:pt x="79" y="24"/>
                  </a:lnTo>
                  <a:lnTo>
                    <a:pt x="48" y="21"/>
                  </a:lnTo>
                  <a:lnTo>
                    <a:pt x="2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4" name="Freeform 410"/>
            <p:cNvSpPr>
              <a:spLocks/>
            </p:cNvSpPr>
            <p:nvPr/>
          </p:nvSpPr>
          <p:spPr bwMode="auto">
            <a:xfrm>
              <a:off x="2537" y="3055"/>
              <a:ext cx="55" cy="27"/>
            </a:xfrm>
            <a:custGeom>
              <a:avLst/>
              <a:gdLst>
                <a:gd name="T0" fmla="*/ 0 w 55"/>
                <a:gd name="T1" fmla="*/ 19 h 27"/>
                <a:gd name="T2" fmla="*/ 10 w 55"/>
                <a:gd name="T3" fmla="*/ 12 h 27"/>
                <a:gd name="T4" fmla="*/ 19 w 55"/>
                <a:gd name="T5" fmla="*/ 5 h 27"/>
                <a:gd name="T6" fmla="*/ 34 w 55"/>
                <a:gd name="T7" fmla="*/ 0 h 27"/>
                <a:gd name="T8" fmla="*/ 53 w 55"/>
                <a:gd name="T9" fmla="*/ 3 h 27"/>
                <a:gd name="T10" fmla="*/ 53 w 55"/>
                <a:gd name="T11" fmla="*/ 7 h 27"/>
                <a:gd name="T12" fmla="*/ 55 w 55"/>
                <a:gd name="T13" fmla="*/ 12 h 27"/>
                <a:gd name="T14" fmla="*/ 55 w 55"/>
                <a:gd name="T15" fmla="*/ 17 h 27"/>
                <a:gd name="T16" fmla="*/ 55 w 55"/>
                <a:gd name="T17" fmla="*/ 19 h 27"/>
                <a:gd name="T18" fmla="*/ 48 w 55"/>
                <a:gd name="T19" fmla="*/ 19 h 27"/>
                <a:gd name="T20" fmla="*/ 38 w 55"/>
                <a:gd name="T21" fmla="*/ 19 h 27"/>
                <a:gd name="T22" fmla="*/ 29 w 55"/>
                <a:gd name="T23" fmla="*/ 17 h 27"/>
                <a:gd name="T24" fmla="*/ 19 w 55"/>
                <a:gd name="T25" fmla="*/ 12 h 27"/>
                <a:gd name="T26" fmla="*/ 5 w 55"/>
                <a:gd name="T27" fmla="*/ 27 h 27"/>
                <a:gd name="T28" fmla="*/ 0 w 55"/>
                <a:gd name="T29" fmla="*/ 1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27"/>
                <a:gd name="T47" fmla="*/ 55 w 5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27">
                  <a:moveTo>
                    <a:pt x="0" y="19"/>
                  </a:moveTo>
                  <a:lnTo>
                    <a:pt x="10" y="12"/>
                  </a:lnTo>
                  <a:lnTo>
                    <a:pt x="19" y="5"/>
                  </a:lnTo>
                  <a:lnTo>
                    <a:pt x="34" y="0"/>
                  </a:lnTo>
                  <a:lnTo>
                    <a:pt x="53" y="3"/>
                  </a:lnTo>
                  <a:lnTo>
                    <a:pt x="53" y="7"/>
                  </a:lnTo>
                  <a:lnTo>
                    <a:pt x="55" y="12"/>
                  </a:lnTo>
                  <a:lnTo>
                    <a:pt x="55" y="17"/>
                  </a:lnTo>
                  <a:lnTo>
                    <a:pt x="55" y="19"/>
                  </a:lnTo>
                  <a:lnTo>
                    <a:pt x="48" y="19"/>
                  </a:lnTo>
                  <a:lnTo>
                    <a:pt x="38" y="19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5" y="2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5" name="Freeform 411"/>
            <p:cNvSpPr>
              <a:spLocks/>
            </p:cNvSpPr>
            <p:nvPr/>
          </p:nvSpPr>
          <p:spPr bwMode="auto">
            <a:xfrm>
              <a:off x="3178" y="3223"/>
              <a:ext cx="444" cy="104"/>
            </a:xfrm>
            <a:custGeom>
              <a:avLst/>
              <a:gdLst>
                <a:gd name="T0" fmla="*/ 0 w 444"/>
                <a:gd name="T1" fmla="*/ 0 h 104"/>
                <a:gd name="T2" fmla="*/ 12 w 444"/>
                <a:gd name="T3" fmla="*/ 0 h 104"/>
                <a:gd name="T4" fmla="*/ 29 w 444"/>
                <a:gd name="T5" fmla="*/ 0 h 104"/>
                <a:gd name="T6" fmla="*/ 46 w 444"/>
                <a:gd name="T7" fmla="*/ 0 h 104"/>
                <a:gd name="T8" fmla="*/ 67 w 444"/>
                <a:gd name="T9" fmla="*/ 0 h 104"/>
                <a:gd name="T10" fmla="*/ 89 w 444"/>
                <a:gd name="T11" fmla="*/ 3 h 104"/>
                <a:gd name="T12" fmla="*/ 127 w 444"/>
                <a:gd name="T13" fmla="*/ 8 h 104"/>
                <a:gd name="T14" fmla="*/ 183 w 444"/>
                <a:gd name="T15" fmla="*/ 15 h 104"/>
                <a:gd name="T16" fmla="*/ 243 w 444"/>
                <a:gd name="T17" fmla="*/ 24 h 104"/>
                <a:gd name="T18" fmla="*/ 303 w 444"/>
                <a:gd name="T19" fmla="*/ 34 h 104"/>
                <a:gd name="T20" fmla="*/ 360 w 444"/>
                <a:gd name="T21" fmla="*/ 41 h 104"/>
                <a:gd name="T22" fmla="*/ 408 w 444"/>
                <a:gd name="T23" fmla="*/ 48 h 104"/>
                <a:gd name="T24" fmla="*/ 440 w 444"/>
                <a:gd name="T25" fmla="*/ 53 h 104"/>
                <a:gd name="T26" fmla="*/ 440 w 444"/>
                <a:gd name="T27" fmla="*/ 63 h 104"/>
                <a:gd name="T28" fmla="*/ 440 w 444"/>
                <a:gd name="T29" fmla="*/ 77 h 104"/>
                <a:gd name="T30" fmla="*/ 442 w 444"/>
                <a:gd name="T31" fmla="*/ 92 h 104"/>
                <a:gd name="T32" fmla="*/ 444 w 444"/>
                <a:gd name="T33" fmla="*/ 104 h 104"/>
                <a:gd name="T34" fmla="*/ 435 w 444"/>
                <a:gd name="T35" fmla="*/ 104 h 104"/>
                <a:gd name="T36" fmla="*/ 423 w 444"/>
                <a:gd name="T37" fmla="*/ 101 h 104"/>
                <a:gd name="T38" fmla="*/ 413 w 444"/>
                <a:gd name="T39" fmla="*/ 99 h 104"/>
                <a:gd name="T40" fmla="*/ 401 w 444"/>
                <a:gd name="T41" fmla="*/ 92 h 104"/>
                <a:gd name="T42" fmla="*/ 394 w 444"/>
                <a:gd name="T43" fmla="*/ 87 h 104"/>
                <a:gd name="T44" fmla="*/ 384 w 444"/>
                <a:gd name="T45" fmla="*/ 80 h 104"/>
                <a:gd name="T46" fmla="*/ 372 w 444"/>
                <a:gd name="T47" fmla="*/ 73 h 104"/>
                <a:gd name="T48" fmla="*/ 360 w 444"/>
                <a:gd name="T49" fmla="*/ 68 h 104"/>
                <a:gd name="T50" fmla="*/ 346 w 444"/>
                <a:gd name="T51" fmla="*/ 63 h 104"/>
                <a:gd name="T52" fmla="*/ 329 w 444"/>
                <a:gd name="T53" fmla="*/ 58 h 104"/>
                <a:gd name="T54" fmla="*/ 312 w 444"/>
                <a:gd name="T55" fmla="*/ 58 h 104"/>
                <a:gd name="T56" fmla="*/ 293 w 444"/>
                <a:gd name="T57" fmla="*/ 61 h 104"/>
                <a:gd name="T58" fmla="*/ 283 w 444"/>
                <a:gd name="T59" fmla="*/ 61 h 104"/>
                <a:gd name="T60" fmla="*/ 271 w 444"/>
                <a:gd name="T61" fmla="*/ 63 h 104"/>
                <a:gd name="T62" fmla="*/ 255 w 444"/>
                <a:gd name="T63" fmla="*/ 63 h 104"/>
                <a:gd name="T64" fmla="*/ 238 w 444"/>
                <a:gd name="T65" fmla="*/ 65 h 104"/>
                <a:gd name="T66" fmla="*/ 216 w 444"/>
                <a:gd name="T67" fmla="*/ 65 h 104"/>
                <a:gd name="T68" fmla="*/ 197 w 444"/>
                <a:gd name="T69" fmla="*/ 63 h 104"/>
                <a:gd name="T70" fmla="*/ 178 w 444"/>
                <a:gd name="T71" fmla="*/ 63 h 104"/>
                <a:gd name="T72" fmla="*/ 159 w 444"/>
                <a:gd name="T73" fmla="*/ 58 h 104"/>
                <a:gd name="T74" fmla="*/ 139 w 444"/>
                <a:gd name="T75" fmla="*/ 53 h 104"/>
                <a:gd name="T76" fmla="*/ 118 w 444"/>
                <a:gd name="T77" fmla="*/ 46 h 104"/>
                <a:gd name="T78" fmla="*/ 94 w 444"/>
                <a:gd name="T79" fmla="*/ 36 h 104"/>
                <a:gd name="T80" fmla="*/ 70 w 444"/>
                <a:gd name="T81" fmla="*/ 27 h 104"/>
                <a:gd name="T82" fmla="*/ 48 w 444"/>
                <a:gd name="T83" fmla="*/ 20 h 104"/>
                <a:gd name="T84" fmla="*/ 29 w 444"/>
                <a:gd name="T85" fmla="*/ 10 h 104"/>
                <a:gd name="T86" fmla="*/ 12 w 444"/>
                <a:gd name="T87" fmla="*/ 5 h 104"/>
                <a:gd name="T88" fmla="*/ 0 w 444"/>
                <a:gd name="T89" fmla="*/ 0 h 1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4"/>
                <a:gd name="T136" fmla="*/ 0 h 104"/>
                <a:gd name="T137" fmla="*/ 444 w 444"/>
                <a:gd name="T138" fmla="*/ 104 h 1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4" h="104">
                  <a:moveTo>
                    <a:pt x="0" y="0"/>
                  </a:moveTo>
                  <a:lnTo>
                    <a:pt x="12" y="0"/>
                  </a:lnTo>
                  <a:lnTo>
                    <a:pt x="29" y="0"/>
                  </a:lnTo>
                  <a:lnTo>
                    <a:pt x="46" y="0"/>
                  </a:lnTo>
                  <a:lnTo>
                    <a:pt x="67" y="0"/>
                  </a:lnTo>
                  <a:lnTo>
                    <a:pt x="89" y="3"/>
                  </a:lnTo>
                  <a:lnTo>
                    <a:pt x="127" y="8"/>
                  </a:lnTo>
                  <a:lnTo>
                    <a:pt x="183" y="15"/>
                  </a:lnTo>
                  <a:lnTo>
                    <a:pt x="243" y="24"/>
                  </a:lnTo>
                  <a:lnTo>
                    <a:pt x="303" y="34"/>
                  </a:lnTo>
                  <a:lnTo>
                    <a:pt x="360" y="41"/>
                  </a:lnTo>
                  <a:lnTo>
                    <a:pt x="408" y="48"/>
                  </a:lnTo>
                  <a:lnTo>
                    <a:pt x="440" y="53"/>
                  </a:lnTo>
                  <a:lnTo>
                    <a:pt x="440" y="63"/>
                  </a:lnTo>
                  <a:lnTo>
                    <a:pt x="440" y="77"/>
                  </a:lnTo>
                  <a:lnTo>
                    <a:pt x="442" y="92"/>
                  </a:lnTo>
                  <a:lnTo>
                    <a:pt x="444" y="104"/>
                  </a:lnTo>
                  <a:lnTo>
                    <a:pt x="435" y="104"/>
                  </a:lnTo>
                  <a:lnTo>
                    <a:pt x="423" y="101"/>
                  </a:lnTo>
                  <a:lnTo>
                    <a:pt x="413" y="99"/>
                  </a:lnTo>
                  <a:lnTo>
                    <a:pt x="401" y="92"/>
                  </a:lnTo>
                  <a:lnTo>
                    <a:pt x="394" y="87"/>
                  </a:lnTo>
                  <a:lnTo>
                    <a:pt x="384" y="80"/>
                  </a:lnTo>
                  <a:lnTo>
                    <a:pt x="372" y="73"/>
                  </a:lnTo>
                  <a:lnTo>
                    <a:pt x="360" y="68"/>
                  </a:lnTo>
                  <a:lnTo>
                    <a:pt x="346" y="63"/>
                  </a:lnTo>
                  <a:lnTo>
                    <a:pt x="329" y="58"/>
                  </a:lnTo>
                  <a:lnTo>
                    <a:pt x="312" y="58"/>
                  </a:lnTo>
                  <a:lnTo>
                    <a:pt x="293" y="61"/>
                  </a:lnTo>
                  <a:lnTo>
                    <a:pt x="283" y="61"/>
                  </a:lnTo>
                  <a:lnTo>
                    <a:pt x="271" y="63"/>
                  </a:lnTo>
                  <a:lnTo>
                    <a:pt x="255" y="63"/>
                  </a:lnTo>
                  <a:lnTo>
                    <a:pt x="238" y="65"/>
                  </a:lnTo>
                  <a:lnTo>
                    <a:pt x="216" y="65"/>
                  </a:lnTo>
                  <a:lnTo>
                    <a:pt x="197" y="63"/>
                  </a:lnTo>
                  <a:lnTo>
                    <a:pt x="178" y="63"/>
                  </a:lnTo>
                  <a:lnTo>
                    <a:pt x="159" y="58"/>
                  </a:lnTo>
                  <a:lnTo>
                    <a:pt x="139" y="53"/>
                  </a:lnTo>
                  <a:lnTo>
                    <a:pt x="118" y="46"/>
                  </a:lnTo>
                  <a:lnTo>
                    <a:pt x="94" y="36"/>
                  </a:lnTo>
                  <a:lnTo>
                    <a:pt x="70" y="27"/>
                  </a:lnTo>
                  <a:lnTo>
                    <a:pt x="48" y="20"/>
                  </a:lnTo>
                  <a:lnTo>
                    <a:pt x="29" y="10"/>
                  </a:lnTo>
                  <a:lnTo>
                    <a:pt x="1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6" name="Freeform 412"/>
            <p:cNvSpPr>
              <a:spLocks/>
            </p:cNvSpPr>
            <p:nvPr/>
          </p:nvSpPr>
          <p:spPr bwMode="auto">
            <a:xfrm>
              <a:off x="3459" y="3291"/>
              <a:ext cx="125" cy="55"/>
            </a:xfrm>
            <a:custGeom>
              <a:avLst/>
              <a:gdLst>
                <a:gd name="T0" fmla="*/ 0 w 125"/>
                <a:gd name="T1" fmla="*/ 31 h 55"/>
                <a:gd name="T2" fmla="*/ 5 w 125"/>
                <a:gd name="T3" fmla="*/ 19 h 55"/>
                <a:gd name="T4" fmla="*/ 14 w 125"/>
                <a:gd name="T5" fmla="*/ 7 h 55"/>
                <a:gd name="T6" fmla="*/ 31 w 125"/>
                <a:gd name="T7" fmla="*/ 2 h 55"/>
                <a:gd name="T8" fmla="*/ 53 w 125"/>
                <a:gd name="T9" fmla="*/ 9 h 55"/>
                <a:gd name="T10" fmla="*/ 62 w 125"/>
                <a:gd name="T11" fmla="*/ 0 h 55"/>
                <a:gd name="T12" fmla="*/ 70 w 125"/>
                <a:gd name="T13" fmla="*/ 2 h 55"/>
                <a:gd name="T14" fmla="*/ 77 w 125"/>
                <a:gd name="T15" fmla="*/ 5 h 55"/>
                <a:gd name="T16" fmla="*/ 82 w 125"/>
                <a:gd name="T17" fmla="*/ 9 h 55"/>
                <a:gd name="T18" fmla="*/ 89 w 125"/>
                <a:gd name="T19" fmla="*/ 12 h 55"/>
                <a:gd name="T20" fmla="*/ 84 w 125"/>
                <a:gd name="T21" fmla="*/ 19 h 55"/>
                <a:gd name="T22" fmla="*/ 94 w 125"/>
                <a:gd name="T23" fmla="*/ 24 h 55"/>
                <a:gd name="T24" fmla="*/ 106 w 125"/>
                <a:gd name="T25" fmla="*/ 29 h 55"/>
                <a:gd name="T26" fmla="*/ 115 w 125"/>
                <a:gd name="T27" fmla="*/ 33 h 55"/>
                <a:gd name="T28" fmla="*/ 125 w 125"/>
                <a:gd name="T29" fmla="*/ 41 h 55"/>
                <a:gd name="T30" fmla="*/ 118 w 125"/>
                <a:gd name="T31" fmla="*/ 55 h 55"/>
                <a:gd name="T32" fmla="*/ 113 w 125"/>
                <a:gd name="T33" fmla="*/ 48 h 55"/>
                <a:gd name="T34" fmla="*/ 103 w 125"/>
                <a:gd name="T35" fmla="*/ 41 h 55"/>
                <a:gd name="T36" fmla="*/ 91 w 125"/>
                <a:gd name="T37" fmla="*/ 33 h 55"/>
                <a:gd name="T38" fmla="*/ 77 w 125"/>
                <a:gd name="T39" fmla="*/ 29 h 55"/>
                <a:gd name="T40" fmla="*/ 62 w 125"/>
                <a:gd name="T41" fmla="*/ 24 h 55"/>
                <a:gd name="T42" fmla="*/ 48 w 125"/>
                <a:gd name="T43" fmla="*/ 21 h 55"/>
                <a:gd name="T44" fmla="*/ 38 w 125"/>
                <a:gd name="T45" fmla="*/ 19 h 55"/>
                <a:gd name="T46" fmla="*/ 34 w 125"/>
                <a:gd name="T47" fmla="*/ 17 h 55"/>
                <a:gd name="T48" fmla="*/ 26 w 125"/>
                <a:gd name="T49" fmla="*/ 17 h 55"/>
                <a:gd name="T50" fmla="*/ 19 w 125"/>
                <a:gd name="T51" fmla="*/ 17 h 55"/>
                <a:gd name="T52" fmla="*/ 12 w 125"/>
                <a:gd name="T53" fmla="*/ 21 h 55"/>
                <a:gd name="T54" fmla="*/ 10 w 125"/>
                <a:gd name="T55" fmla="*/ 33 h 55"/>
                <a:gd name="T56" fmla="*/ 0 w 125"/>
                <a:gd name="T57" fmla="*/ 31 h 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5"/>
                <a:gd name="T88" fmla="*/ 0 h 55"/>
                <a:gd name="T89" fmla="*/ 125 w 125"/>
                <a:gd name="T90" fmla="*/ 55 h 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5" h="55">
                  <a:moveTo>
                    <a:pt x="0" y="31"/>
                  </a:moveTo>
                  <a:lnTo>
                    <a:pt x="5" y="19"/>
                  </a:lnTo>
                  <a:lnTo>
                    <a:pt x="14" y="7"/>
                  </a:lnTo>
                  <a:lnTo>
                    <a:pt x="31" y="2"/>
                  </a:lnTo>
                  <a:lnTo>
                    <a:pt x="53" y="9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7" y="5"/>
                  </a:lnTo>
                  <a:lnTo>
                    <a:pt x="82" y="9"/>
                  </a:lnTo>
                  <a:lnTo>
                    <a:pt x="89" y="12"/>
                  </a:lnTo>
                  <a:lnTo>
                    <a:pt x="84" y="19"/>
                  </a:lnTo>
                  <a:lnTo>
                    <a:pt x="94" y="24"/>
                  </a:lnTo>
                  <a:lnTo>
                    <a:pt x="106" y="29"/>
                  </a:lnTo>
                  <a:lnTo>
                    <a:pt x="115" y="33"/>
                  </a:lnTo>
                  <a:lnTo>
                    <a:pt x="125" y="41"/>
                  </a:lnTo>
                  <a:lnTo>
                    <a:pt x="118" y="55"/>
                  </a:lnTo>
                  <a:lnTo>
                    <a:pt x="113" y="48"/>
                  </a:lnTo>
                  <a:lnTo>
                    <a:pt x="103" y="41"/>
                  </a:lnTo>
                  <a:lnTo>
                    <a:pt x="91" y="33"/>
                  </a:lnTo>
                  <a:lnTo>
                    <a:pt x="77" y="29"/>
                  </a:lnTo>
                  <a:lnTo>
                    <a:pt x="62" y="24"/>
                  </a:lnTo>
                  <a:lnTo>
                    <a:pt x="48" y="21"/>
                  </a:lnTo>
                  <a:lnTo>
                    <a:pt x="38" y="19"/>
                  </a:lnTo>
                  <a:lnTo>
                    <a:pt x="34" y="17"/>
                  </a:lnTo>
                  <a:lnTo>
                    <a:pt x="26" y="17"/>
                  </a:lnTo>
                  <a:lnTo>
                    <a:pt x="19" y="17"/>
                  </a:lnTo>
                  <a:lnTo>
                    <a:pt x="12" y="21"/>
                  </a:lnTo>
                  <a:lnTo>
                    <a:pt x="10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7" name="Freeform 413"/>
            <p:cNvSpPr>
              <a:spLocks/>
            </p:cNvSpPr>
            <p:nvPr/>
          </p:nvSpPr>
          <p:spPr bwMode="auto">
            <a:xfrm>
              <a:off x="2676" y="3223"/>
              <a:ext cx="963" cy="171"/>
            </a:xfrm>
            <a:custGeom>
              <a:avLst/>
              <a:gdLst>
                <a:gd name="T0" fmla="*/ 963 w 963"/>
                <a:gd name="T1" fmla="*/ 171 h 171"/>
                <a:gd name="T2" fmla="*/ 956 w 963"/>
                <a:gd name="T3" fmla="*/ 164 h 171"/>
                <a:gd name="T4" fmla="*/ 951 w 963"/>
                <a:gd name="T5" fmla="*/ 157 h 171"/>
                <a:gd name="T6" fmla="*/ 946 w 963"/>
                <a:gd name="T7" fmla="*/ 149 h 171"/>
                <a:gd name="T8" fmla="*/ 946 w 963"/>
                <a:gd name="T9" fmla="*/ 145 h 171"/>
                <a:gd name="T10" fmla="*/ 922 w 963"/>
                <a:gd name="T11" fmla="*/ 140 h 171"/>
                <a:gd name="T12" fmla="*/ 891 w 963"/>
                <a:gd name="T13" fmla="*/ 135 h 171"/>
                <a:gd name="T14" fmla="*/ 855 w 963"/>
                <a:gd name="T15" fmla="*/ 130 h 171"/>
                <a:gd name="T16" fmla="*/ 817 w 963"/>
                <a:gd name="T17" fmla="*/ 123 h 171"/>
                <a:gd name="T18" fmla="*/ 776 w 963"/>
                <a:gd name="T19" fmla="*/ 116 h 171"/>
                <a:gd name="T20" fmla="*/ 742 w 963"/>
                <a:gd name="T21" fmla="*/ 111 h 171"/>
                <a:gd name="T22" fmla="*/ 711 w 963"/>
                <a:gd name="T23" fmla="*/ 106 h 171"/>
                <a:gd name="T24" fmla="*/ 692 w 963"/>
                <a:gd name="T25" fmla="*/ 101 h 171"/>
                <a:gd name="T26" fmla="*/ 668 w 963"/>
                <a:gd name="T27" fmla="*/ 97 h 171"/>
                <a:gd name="T28" fmla="*/ 625 w 963"/>
                <a:gd name="T29" fmla="*/ 87 h 171"/>
                <a:gd name="T30" fmla="*/ 572 w 963"/>
                <a:gd name="T31" fmla="*/ 77 h 171"/>
                <a:gd name="T32" fmla="*/ 514 w 963"/>
                <a:gd name="T33" fmla="*/ 65 h 171"/>
                <a:gd name="T34" fmla="*/ 454 w 963"/>
                <a:gd name="T35" fmla="*/ 53 h 171"/>
                <a:gd name="T36" fmla="*/ 404 w 963"/>
                <a:gd name="T37" fmla="*/ 44 h 171"/>
                <a:gd name="T38" fmla="*/ 363 w 963"/>
                <a:gd name="T39" fmla="*/ 36 h 171"/>
                <a:gd name="T40" fmla="*/ 339 w 963"/>
                <a:gd name="T41" fmla="*/ 34 h 171"/>
                <a:gd name="T42" fmla="*/ 317 w 963"/>
                <a:gd name="T43" fmla="*/ 32 h 171"/>
                <a:gd name="T44" fmla="*/ 279 w 963"/>
                <a:gd name="T45" fmla="*/ 29 h 171"/>
                <a:gd name="T46" fmla="*/ 228 w 963"/>
                <a:gd name="T47" fmla="*/ 24 h 171"/>
                <a:gd name="T48" fmla="*/ 173 w 963"/>
                <a:gd name="T49" fmla="*/ 17 h 171"/>
                <a:gd name="T50" fmla="*/ 118 w 963"/>
                <a:gd name="T51" fmla="*/ 12 h 171"/>
                <a:gd name="T52" fmla="*/ 65 w 963"/>
                <a:gd name="T53" fmla="*/ 8 h 171"/>
                <a:gd name="T54" fmla="*/ 24 w 963"/>
                <a:gd name="T55" fmla="*/ 3 h 171"/>
                <a:gd name="T56" fmla="*/ 0 w 963"/>
                <a:gd name="T57" fmla="*/ 0 h 171"/>
                <a:gd name="T58" fmla="*/ 3 w 963"/>
                <a:gd name="T59" fmla="*/ 15 h 171"/>
                <a:gd name="T60" fmla="*/ 15 w 963"/>
                <a:gd name="T61" fmla="*/ 15 h 171"/>
                <a:gd name="T62" fmla="*/ 29 w 963"/>
                <a:gd name="T63" fmla="*/ 17 h 171"/>
                <a:gd name="T64" fmla="*/ 48 w 963"/>
                <a:gd name="T65" fmla="*/ 20 h 171"/>
                <a:gd name="T66" fmla="*/ 65 w 963"/>
                <a:gd name="T67" fmla="*/ 24 h 171"/>
                <a:gd name="T68" fmla="*/ 84 w 963"/>
                <a:gd name="T69" fmla="*/ 27 h 171"/>
                <a:gd name="T70" fmla="*/ 101 w 963"/>
                <a:gd name="T71" fmla="*/ 29 h 171"/>
                <a:gd name="T72" fmla="*/ 116 w 963"/>
                <a:gd name="T73" fmla="*/ 32 h 171"/>
                <a:gd name="T74" fmla="*/ 128 w 963"/>
                <a:gd name="T75" fmla="*/ 34 h 171"/>
                <a:gd name="T76" fmla="*/ 140 w 963"/>
                <a:gd name="T77" fmla="*/ 36 h 171"/>
                <a:gd name="T78" fmla="*/ 161 w 963"/>
                <a:gd name="T79" fmla="*/ 36 h 171"/>
                <a:gd name="T80" fmla="*/ 185 w 963"/>
                <a:gd name="T81" fmla="*/ 39 h 171"/>
                <a:gd name="T82" fmla="*/ 216 w 963"/>
                <a:gd name="T83" fmla="*/ 44 h 171"/>
                <a:gd name="T84" fmla="*/ 250 w 963"/>
                <a:gd name="T85" fmla="*/ 46 h 171"/>
                <a:gd name="T86" fmla="*/ 286 w 963"/>
                <a:gd name="T87" fmla="*/ 51 h 171"/>
                <a:gd name="T88" fmla="*/ 320 w 963"/>
                <a:gd name="T89" fmla="*/ 58 h 171"/>
                <a:gd name="T90" fmla="*/ 356 w 963"/>
                <a:gd name="T91" fmla="*/ 63 h 171"/>
                <a:gd name="T92" fmla="*/ 394 w 963"/>
                <a:gd name="T93" fmla="*/ 70 h 171"/>
                <a:gd name="T94" fmla="*/ 440 w 963"/>
                <a:gd name="T95" fmla="*/ 77 h 171"/>
                <a:gd name="T96" fmla="*/ 488 w 963"/>
                <a:gd name="T97" fmla="*/ 85 h 171"/>
                <a:gd name="T98" fmla="*/ 536 w 963"/>
                <a:gd name="T99" fmla="*/ 92 h 171"/>
                <a:gd name="T100" fmla="*/ 581 w 963"/>
                <a:gd name="T101" fmla="*/ 99 h 171"/>
                <a:gd name="T102" fmla="*/ 620 w 963"/>
                <a:gd name="T103" fmla="*/ 106 h 171"/>
                <a:gd name="T104" fmla="*/ 651 w 963"/>
                <a:gd name="T105" fmla="*/ 111 h 171"/>
                <a:gd name="T106" fmla="*/ 668 w 963"/>
                <a:gd name="T107" fmla="*/ 113 h 171"/>
                <a:gd name="T108" fmla="*/ 685 w 963"/>
                <a:gd name="T109" fmla="*/ 116 h 171"/>
                <a:gd name="T110" fmla="*/ 716 w 963"/>
                <a:gd name="T111" fmla="*/ 121 h 171"/>
                <a:gd name="T112" fmla="*/ 757 w 963"/>
                <a:gd name="T113" fmla="*/ 125 h 171"/>
                <a:gd name="T114" fmla="*/ 802 w 963"/>
                <a:gd name="T115" fmla="*/ 133 h 171"/>
                <a:gd name="T116" fmla="*/ 848 w 963"/>
                <a:gd name="T117" fmla="*/ 142 h 171"/>
                <a:gd name="T118" fmla="*/ 894 w 963"/>
                <a:gd name="T119" fmla="*/ 152 h 171"/>
                <a:gd name="T120" fmla="*/ 932 w 963"/>
                <a:gd name="T121" fmla="*/ 161 h 171"/>
                <a:gd name="T122" fmla="*/ 963 w 963"/>
                <a:gd name="T123" fmla="*/ 171 h 1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63"/>
                <a:gd name="T187" fmla="*/ 0 h 171"/>
                <a:gd name="T188" fmla="*/ 963 w 963"/>
                <a:gd name="T189" fmla="*/ 171 h 1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63" h="171">
                  <a:moveTo>
                    <a:pt x="963" y="171"/>
                  </a:moveTo>
                  <a:lnTo>
                    <a:pt x="956" y="164"/>
                  </a:lnTo>
                  <a:lnTo>
                    <a:pt x="951" y="157"/>
                  </a:lnTo>
                  <a:lnTo>
                    <a:pt x="946" y="149"/>
                  </a:lnTo>
                  <a:lnTo>
                    <a:pt x="946" y="145"/>
                  </a:lnTo>
                  <a:lnTo>
                    <a:pt x="922" y="140"/>
                  </a:lnTo>
                  <a:lnTo>
                    <a:pt x="891" y="135"/>
                  </a:lnTo>
                  <a:lnTo>
                    <a:pt x="855" y="130"/>
                  </a:lnTo>
                  <a:lnTo>
                    <a:pt x="817" y="123"/>
                  </a:lnTo>
                  <a:lnTo>
                    <a:pt x="776" y="116"/>
                  </a:lnTo>
                  <a:lnTo>
                    <a:pt x="742" y="111"/>
                  </a:lnTo>
                  <a:lnTo>
                    <a:pt x="711" y="106"/>
                  </a:lnTo>
                  <a:lnTo>
                    <a:pt x="692" y="101"/>
                  </a:lnTo>
                  <a:lnTo>
                    <a:pt x="668" y="97"/>
                  </a:lnTo>
                  <a:lnTo>
                    <a:pt x="625" y="87"/>
                  </a:lnTo>
                  <a:lnTo>
                    <a:pt x="572" y="77"/>
                  </a:lnTo>
                  <a:lnTo>
                    <a:pt x="514" y="65"/>
                  </a:lnTo>
                  <a:lnTo>
                    <a:pt x="454" y="53"/>
                  </a:lnTo>
                  <a:lnTo>
                    <a:pt x="404" y="44"/>
                  </a:lnTo>
                  <a:lnTo>
                    <a:pt x="363" y="36"/>
                  </a:lnTo>
                  <a:lnTo>
                    <a:pt x="339" y="34"/>
                  </a:lnTo>
                  <a:lnTo>
                    <a:pt x="317" y="32"/>
                  </a:lnTo>
                  <a:lnTo>
                    <a:pt x="279" y="29"/>
                  </a:lnTo>
                  <a:lnTo>
                    <a:pt x="228" y="24"/>
                  </a:lnTo>
                  <a:lnTo>
                    <a:pt x="173" y="17"/>
                  </a:lnTo>
                  <a:lnTo>
                    <a:pt x="118" y="12"/>
                  </a:lnTo>
                  <a:lnTo>
                    <a:pt x="65" y="8"/>
                  </a:lnTo>
                  <a:lnTo>
                    <a:pt x="24" y="3"/>
                  </a:lnTo>
                  <a:lnTo>
                    <a:pt x="0" y="0"/>
                  </a:lnTo>
                  <a:lnTo>
                    <a:pt x="3" y="15"/>
                  </a:lnTo>
                  <a:lnTo>
                    <a:pt x="15" y="15"/>
                  </a:lnTo>
                  <a:lnTo>
                    <a:pt x="29" y="17"/>
                  </a:lnTo>
                  <a:lnTo>
                    <a:pt x="48" y="20"/>
                  </a:lnTo>
                  <a:lnTo>
                    <a:pt x="65" y="24"/>
                  </a:lnTo>
                  <a:lnTo>
                    <a:pt x="84" y="27"/>
                  </a:lnTo>
                  <a:lnTo>
                    <a:pt x="101" y="29"/>
                  </a:lnTo>
                  <a:lnTo>
                    <a:pt x="116" y="32"/>
                  </a:lnTo>
                  <a:lnTo>
                    <a:pt x="128" y="34"/>
                  </a:lnTo>
                  <a:lnTo>
                    <a:pt x="140" y="36"/>
                  </a:lnTo>
                  <a:lnTo>
                    <a:pt x="161" y="36"/>
                  </a:lnTo>
                  <a:lnTo>
                    <a:pt x="185" y="39"/>
                  </a:lnTo>
                  <a:lnTo>
                    <a:pt x="216" y="44"/>
                  </a:lnTo>
                  <a:lnTo>
                    <a:pt x="250" y="46"/>
                  </a:lnTo>
                  <a:lnTo>
                    <a:pt x="286" y="51"/>
                  </a:lnTo>
                  <a:lnTo>
                    <a:pt x="320" y="58"/>
                  </a:lnTo>
                  <a:lnTo>
                    <a:pt x="356" y="63"/>
                  </a:lnTo>
                  <a:lnTo>
                    <a:pt x="394" y="70"/>
                  </a:lnTo>
                  <a:lnTo>
                    <a:pt x="440" y="77"/>
                  </a:lnTo>
                  <a:lnTo>
                    <a:pt x="488" y="85"/>
                  </a:lnTo>
                  <a:lnTo>
                    <a:pt x="536" y="92"/>
                  </a:lnTo>
                  <a:lnTo>
                    <a:pt x="581" y="99"/>
                  </a:lnTo>
                  <a:lnTo>
                    <a:pt x="620" y="106"/>
                  </a:lnTo>
                  <a:lnTo>
                    <a:pt x="651" y="111"/>
                  </a:lnTo>
                  <a:lnTo>
                    <a:pt x="668" y="113"/>
                  </a:lnTo>
                  <a:lnTo>
                    <a:pt x="685" y="116"/>
                  </a:lnTo>
                  <a:lnTo>
                    <a:pt x="716" y="121"/>
                  </a:lnTo>
                  <a:lnTo>
                    <a:pt x="757" y="125"/>
                  </a:lnTo>
                  <a:lnTo>
                    <a:pt x="802" y="133"/>
                  </a:lnTo>
                  <a:lnTo>
                    <a:pt x="848" y="142"/>
                  </a:lnTo>
                  <a:lnTo>
                    <a:pt x="894" y="152"/>
                  </a:lnTo>
                  <a:lnTo>
                    <a:pt x="932" y="161"/>
                  </a:lnTo>
                  <a:lnTo>
                    <a:pt x="963" y="17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8" name="Freeform 414"/>
            <p:cNvSpPr>
              <a:spLocks/>
            </p:cNvSpPr>
            <p:nvPr/>
          </p:nvSpPr>
          <p:spPr bwMode="auto">
            <a:xfrm>
              <a:off x="3104" y="3332"/>
              <a:ext cx="581" cy="122"/>
            </a:xfrm>
            <a:custGeom>
              <a:avLst/>
              <a:gdLst>
                <a:gd name="T0" fmla="*/ 403 w 581"/>
                <a:gd name="T1" fmla="*/ 93 h 122"/>
                <a:gd name="T2" fmla="*/ 386 w 581"/>
                <a:gd name="T3" fmla="*/ 89 h 122"/>
                <a:gd name="T4" fmla="*/ 369 w 581"/>
                <a:gd name="T5" fmla="*/ 84 h 122"/>
                <a:gd name="T6" fmla="*/ 355 w 581"/>
                <a:gd name="T7" fmla="*/ 79 h 122"/>
                <a:gd name="T8" fmla="*/ 341 w 581"/>
                <a:gd name="T9" fmla="*/ 76 h 122"/>
                <a:gd name="T10" fmla="*/ 331 w 581"/>
                <a:gd name="T11" fmla="*/ 74 h 122"/>
                <a:gd name="T12" fmla="*/ 321 w 581"/>
                <a:gd name="T13" fmla="*/ 74 h 122"/>
                <a:gd name="T14" fmla="*/ 312 w 581"/>
                <a:gd name="T15" fmla="*/ 72 h 122"/>
                <a:gd name="T16" fmla="*/ 302 w 581"/>
                <a:gd name="T17" fmla="*/ 72 h 122"/>
                <a:gd name="T18" fmla="*/ 290 w 581"/>
                <a:gd name="T19" fmla="*/ 72 h 122"/>
                <a:gd name="T20" fmla="*/ 278 w 581"/>
                <a:gd name="T21" fmla="*/ 69 h 122"/>
                <a:gd name="T22" fmla="*/ 266 w 581"/>
                <a:gd name="T23" fmla="*/ 69 h 122"/>
                <a:gd name="T24" fmla="*/ 254 w 581"/>
                <a:gd name="T25" fmla="*/ 67 h 122"/>
                <a:gd name="T26" fmla="*/ 235 w 581"/>
                <a:gd name="T27" fmla="*/ 62 h 122"/>
                <a:gd name="T28" fmla="*/ 204 w 581"/>
                <a:gd name="T29" fmla="*/ 52 h 122"/>
                <a:gd name="T30" fmla="*/ 168 w 581"/>
                <a:gd name="T31" fmla="*/ 43 h 122"/>
                <a:gd name="T32" fmla="*/ 127 w 581"/>
                <a:gd name="T33" fmla="*/ 31 h 122"/>
                <a:gd name="T34" fmla="*/ 86 w 581"/>
                <a:gd name="T35" fmla="*/ 21 h 122"/>
                <a:gd name="T36" fmla="*/ 48 w 581"/>
                <a:gd name="T37" fmla="*/ 12 h 122"/>
                <a:gd name="T38" fmla="*/ 19 w 581"/>
                <a:gd name="T39" fmla="*/ 4 h 122"/>
                <a:gd name="T40" fmla="*/ 0 w 581"/>
                <a:gd name="T41" fmla="*/ 0 h 122"/>
                <a:gd name="T42" fmla="*/ 21 w 581"/>
                <a:gd name="T43" fmla="*/ 2 h 122"/>
                <a:gd name="T44" fmla="*/ 48 w 581"/>
                <a:gd name="T45" fmla="*/ 2 h 122"/>
                <a:gd name="T46" fmla="*/ 79 w 581"/>
                <a:gd name="T47" fmla="*/ 4 h 122"/>
                <a:gd name="T48" fmla="*/ 113 w 581"/>
                <a:gd name="T49" fmla="*/ 9 h 122"/>
                <a:gd name="T50" fmla="*/ 146 w 581"/>
                <a:gd name="T51" fmla="*/ 14 h 122"/>
                <a:gd name="T52" fmla="*/ 182 w 581"/>
                <a:gd name="T53" fmla="*/ 19 h 122"/>
                <a:gd name="T54" fmla="*/ 216 w 581"/>
                <a:gd name="T55" fmla="*/ 24 h 122"/>
                <a:gd name="T56" fmla="*/ 247 w 581"/>
                <a:gd name="T57" fmla="*/ 31 h 122"/>
                <a:gd name="T58" fmla="*/ 273 w 581"/>
                <a:gd name="T59" fmla="*/ 33 h 122"/>
                <a:gd name="T60" fmla="*/ 288 w 581"/>
                <a:gd name="T61" fmla="*/ 38 h 122"/>
                <a:gd name="T62" fmla="*/ 307 w 581"/>
                <a:gd name="T63" fmla="*/ 43 h 122"/>
                <a:gd name="T64" fmla="*/ 324 w 581"/>
                <a:gd name="T65" fmla="*/ 50 h 122"/>
                <a:gd name="T66" fmla="*/ 343 w 581"/>
                <a:gd name="T67" fmla="*/ 55 h 122"/>
                <a:gd name="T68" fmla="*/ 362 w 581"/>
                <a:gd name="T69" fmla="*/ 60 h 122"/>
                <a:gd name="T70" fmla="*/ 379 w 581"/>
                <a:gd name="T71" fmla="*/ 64 h 122"/>
                <a:gd name="T72" fmla="*/ 393 w 581"/>
                <a:gd name="T73" fmla="*/ 67 h 122"/>
                <a:gd name="T74" fmla="*/ 405 w 581"/>
                <a:gd name="T75" fmla="*/ 69 h 122"/>
                <a:gd name="T76" fmla="*/ 420 w 581"/>
                <a:gd name="T77" fmla="*/ 72 h 122"/>
                <a:gd name="T78" fmla="*/ 437 w 581"/>
                <a:gd name="T79" fmla="*/ 74 h 122"/>
                <a:gd name="T80" fmla="*/ 461 w 581"/>
                <a:gd name="T81" fmla="*/ 79 h 122"/>
                <a:gd name="T82" fmla="*/ 485 w 581"/>
                <a:gd name="T83" fmla="*/ 84 h 122"/>
                <a:gd name="T84" fmla="*/ 511 w 581"/>
                <a:gd name="T85" fmla="*/ 89 h 122"/>
                <a:gd name="T86" fmla="*/ 533 w 581"/>
                <a:gd name="T87" fmla="*/ 93 h 122"/>
                <a:gd name="T88" fmla="*/ 554 w 581"/>
                <a:gd name="T89" fmla="*/ 96 h 122"/>
                <a:gd name="T90" fmla="*/ 569 w 581"/>
                <a:gd name="T91" fmla="*/ 101 h 122"/>
                <a:gd name="T92" fmla="*/ 571 w 581"/>
                <a:gd name="T93" fmla="*/ 105 h 122"/>
                <a:gd name="T94" fmla="*/ 574 w 581"/>
                <a:gd name="T95" fmla="*/ 110 h 122"/>
                <a:gd name="T96" fmla="*/ 578 w 581"/>
                <a:gd name="T97" fmla="*/ 117 h 122"/>
                <a:gd name="T98" fmla="*/ 581 w 581"/>
                <a:gd name="T99" fmla="*/ 122 h 122"/>
                <a:gd name="T100" fmla="*/ 564 w 581"/>
                <a:gd name="T101" fmla="*/ 117 h 122"/>
                <a:gd name="T102" fmla="*/ 542 w 581"/>
                <a:gd name="T103" fmla="*/ 113 h 122"/>
                <a:gd name="T104" fmla="*/ 518 w 581"/>
                <a:gd name="T105" fmla="*/ 108 h 122"/>
                <a:gd name="T106" fmla="*/ 494 w 581"/>
                <a:gd name="T107" fmla="*/ 103 h 122"/>
                <a:gd name="T108" fmla="*/ 470 w 581"/>
                <a:gd name="T109" fmla="*/ 101 h 122"/>
                <a:gd name="T110" fmla="*/ 446 w 581"/>
                <a:gd name="T111" fmla="*/ 98 h 122"/>
                <a:gd name="T112" fmla="*/ 422 w 581"/>
                <a:gd name="T113" fmla="*/ 96 h 122"/>
                <a:gd name="T114" fmla="*/ 403 w 581"/>
                <a:gd name="T115" fmla="*/ 93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1"/>
                <a:gd name="T175" fmla="*/ 0 h 122"/>
                <a:gd name="T176" fmla="*/ 581 w 581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1" h="122">
                  <a:moveTo>
                    <a:pt x="403" y="93"/>
                  </a:moveTo>
                  <a:lnTo>
                    <a:pt x="386" y="89"/>
                  </a:lnTo>
                  <a:lnTo>
                    <a:pt x="369" y="84"/>
                  </a:lnTo>
                  <a:lnTo>
                    <a:pt x="355" y="79"/>
                  </a:lnTo>
                  <a:lnTo>
                    <a:pt x="341" y="76"/>
                  </a:lnTo>
                  <a:lnTo>
                    <a:pt x="331" y="74"/>
                  </a:lnTo>
                  <a:lnTo>
                    <a:pt x="321" y="74"/>
                  </a:lnTo>
                  <a:lnTo>
                    <a:pt x="312" y="72"/>
                  </a:lnTo>
                  <a:lnTo>
                    <a:pt x="302" y="72"/>
                  </a:lnTo>
                  <a:lnTo>
                    <a:pt x="290" y="72"/>
                  </a:lnTo>
                  <a:lnTo>
                    <a:pt x="278" y="69"/>
                  </a:lnTo>
                  <a:lnTo>
                    <a:pt x="266" y="69"/>
                  </a:lnTo>
                  <a:lnTo>
                    <a:pt x="254" y="67"/>
                  </a:lnTo>
                  <a:lnTo>
                    <a:pt x="235" y="62"/>
                  </a:lnTo>
                  <a:lnTo>
                    <a:pt x="204" y="52"/>
                  </a:lnTo>
                  <a:lnTo>
                    <a:pt x="168" y="43"/>
                  </a:lnTo>
                  <a:lnTo>
                    <a:pt x="127" y="31"/>
                  </a:lnTo>
                  <a:lnTo>
                    <a:pt x="86" y="21"/>
                  </a:lnTo>
                  <a:lnTo>
                    <a:pt x="48" y="12"/>
                  </a:lnTo>
                  <a:lnTo>
                    <a:pt x="19" y="4"/>
                  </a:lnTo>
                  <a:lnTo>
                    <a:pt x="0" y="0"/>
                  </a:lnTo>
                  <a:lnTo>
                    <a:pt x="21" y="2"/>
                  </a:lnTo>
                  <a:lnTo>
                    <a:pt x="48" y="2"/>
                  </a:lnTo>
                  <a:lnTo>
                    <a:pt x="79" y="4"/>
                  </a:lnTo>
                  <a:lnTo>
                    <a:pt x="113" y="9"/>
                  </a:lnTo>
                  <a:lnTo>
                    <a:pt x="146" y="14"/>
                  </a:lnTo>
                  <a:lnTo>
                    <a:pt x="182" y="19"/>
                  </a:lnTo>
                  <a:lnTo>
                    <a:pt x="216" y="24"/>
                  </a:lnTo>
                  <a:lnTo>
                    <a:pt x="247" y="31"/>
                  </a:lnTo>
                  <a:lnTo>
                    <a:pt x="273" y="33"/>
                  </a:lnTo>
                  <a:lnTo>
                    <a:pt x="288" y="38"/>
                  </a:lnTo>
                  <a:lnTo>
                    <a:pt x="307" y="43"/>
                  </a:lnTo>
                  <a:lnTo>
                    <a:pt x="324" y="50"/>
                  </a:lnTo>
                  <a:lnTo>
                    <a:pt x="343" y="55"/>
                  </a:lnTo>
                  <a:lnTo>
                    <a:pt x="362" y="60"/>
                  </a:lnTo>
                  <a:lnTo>
                    <a:pt x="379" y="64"/>
                  </a:lnTo>
                  <a:lnTo>
                    <a:pt x="393" y="67"/>
                  </a:lnTo>
                  <a:lnTo>
                    <a:pt x="405" y="69"/>
                  </a:lnTo>
                  <a:lnTo>
                    <a:pt x="420" y="72"/>
                  </a:lnTo>
                  <a:lnTo>
                    <a:pt x="437" y="74"/>
                  </a:lnTo>
                  <a:lnTo>
                    <a:pt x="461" y="79"/>
                  </a:lnTo>
                  <a:lnTo>
                    <a:pt x="485" y="84"/>
                  </a:lnTo>
                  <a:lnTo>
                    <a:pt x="511" y="89"/>
                  </a:lnTo>
                  <a:lnTo>
                    <a:pt x="533" y="93"/>
                  </a:lnTo>
                  <a:lnTo>
                    <a:pt x="554" y="96"/>
                  </a:lnTo>
                  <a:lnTo>
                    <a:pt x="569" y="101"/>
                  </a:lnTo>
                  <a:lnTo>
                    <a:pt x="571" y="105"/>
                  </a:lnTo>
                  <a:lnTo>
                    <a:pt x="574" y="110"/>
                  </a:lnTo>
                  <a:lnTo>
                    <a:pt x="578" y="117"/>
                  </a:lnTo>
                  <a:lnTo>
                    <a:pt x="581" y="122"/>
                  </a:lnTo>
                  <a:lnTo>
                    <a:pt x="564" y="117"/>
                  </a:lnTo>
                  <a:lnTo>
                    <a:pt x="542" y="113"/>
                  </a:lnTo>
                  <a:lnTo>
                    <a:pt x="518" y="108"/>
                  </a:lnTo>
                  <a:lnTo>
                    <a:pt x="494" y="103"/>
                  </a:lnTo>
                  <a:lnTo>
                    <a:pt x="470" y="101"/>
                  </a:lnTo>
                  <a:lnTo>
                    <a:pt x="446" y="98"/>
                  </a:lnTo>
                  <a:lnTo>
                    <a:pt x="422" y="96"/>
                  </a:lnTo>
                  <a:lnTo>
                    <a:pt x="403" y="93"/>
                  </a:lnTo>
                  <a:close/>
                </a:path>
              </a:pathLst>
            </a:custGeom>
            <a:solidFill>
              <a:srgbClr val="CC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29" name="Freeform 415"/>
            <p:cNvSpPr>
              <a:spLocks/>
            </p:cNvSpPr>
            <p:nvPr/>
          </p:nvSpPr>
          <p:spPr bwMode="auto">
            <a:xfrm>
              <a:off x="3685" y="3202"/>
              <a:ext cx="62" cy="156"/>
            </a:xfrm>
            <a:custGeom>
              <a:avLst/>
              <a:gdLst>
                <a:gd name="T0" fmla="*/ 62 w 62"/>
                <a:gd name="T1" fmla="*/ 57 h 156"/>
                <a:gd name="T2" fmla="*/ 62 w 62"/>
                <a:gd name="T3" fmla="*/ 43 h 156"/>
                <a:gd name="T4" fmla="*/ 62 w 62"/>
                <a:gd name="T5" fmla="*/ 29 h 156"/>
                <a:gd name="T6" fmla="*/ 62 w 62"/>
                <a:gd name="T7" fmla="*/ 14 h 156"/>
                <a:gd name="T8" fmla="*/ 62 w 62"/>
                <a:gd name="T9" fmla="*/ 0 h 156"/>
                <a:gd name="T10" fmla="*/ 53 w 62"/>
                <a:gd name="T11" fmla="*/ 2 h 156"/>
                <a:gd name="T12" fmla="*/ 41 w 62"/>
                <a:gd name="T13" fmla="*/ 9 h 156"/>
                <a:gd name="T14" fmla="*/ 29 w 62"/>
                <a:gd name="T15" fmla="*/ 17 h 156"/>
                <a:gd name="T16" fmla="*/ 21 w 62"/>
                <a:gd name="T17" fmla="*/ 24 h 156"/>
                <a:gd name="T18" fmla="*/ 14 w 62"/>
                <a:gd name="T19" fmla="*/ 43 h 156"/>
                <a:gd name="T20" fmla="*/ 7 w 62"/>
                <a:gd name="T21" fmla="*/ 74 h 156"/>
                <a:gd name="T22" fmla="*/ 2 w 62"/>
                <a:gd name="T23" fmla="*/ 103 h 156"/>
                <a:gd name="T24" fmla="*/ 0 w 62"/>
                <a:gd name="T25" fmla="*/ 118 h 156"/>
                <a:gd name="T26" fmla="*/ 5 w 62"/>
                <a:gd name="T27" fmla="*/ 125 h 156"/>
                <a:gd name="T28" fmla="*/ 9 w 62"/>
                <a:gd name="T29" fmla="*/ 134 h 156"/>
                <a:gd name="T30" fmla="*/ 14 w 62"/>
                <a:gd name="T31" fmla="*/ 146 h 156"/>
                <a:gd name="T32" fmla="*/ 19 w 62"/>
                <a:gd name="T33" fmla="*/ 156 h 156"/>
                <a:gd name="T34" fmla="*/ 24 w 62"/>
                <a:gd name="T35" fmla="*/ 154 h 156"/>
                <a:gd name="T36" fmla="*/ 26 w 62"/>
                <a:gd name="T37" fmla="*/ 149 h 156"/>
                <a:gd name="T38" fmla="*/ 31 w 62"/>
                <a:gd name="T39" fmla="*/ 146 h 156"/>
                <a:gd name="T40" fmla="*/ 33 w 62"/>
                <a:gd name="T41" fmla="*/ 144 h 156"/>
                <a:gd name="T42" fmla="*/ 29 w 62"/>
                <a:gd name="T43" fmla="*/ 144 h 156"/>
                <a:gd name="T44" fmla="*/ 26 w 62"/>
                <a:gd name="T45" fmla="*/ 137 h 156"/>
                <a:gd name="T46" fmla="*/ 21 w 62"/>
                <a:gd name="T47" fmla="*/ 130 h 156"/>
                <a:gd name="T48" fmla="*/ 19 w 62"/>
                <a:gd name="T49" fmla="*/ 122 h 156"/>
                <a:gd name="T50" fmla="*/ 14 w 62"/>
                <a:gd name="T51" fmla="*/ 118 h 156"/>
                <a:gd name="T52" fmla="*/ 17 w 62"/>
                <a:gd name="T53" fmla="*/ 96 h 156"/>
                <a:gd name="T54" fmla="*/ 24 w 62"/>
                <a:gd name="T55" fmla="*/ 67 h 156"/>
                <a:gd name="T56" fmla="*/ 29 w 62"/>
                <a:gd name="T57" fmla="*/ 41 h 156"/>
                <a:gd name="T58" fmla="*/ 31 w 62"/>
                <a:gd name="T59" fmla="*/ 29 h 156"/>
                <a:gd name="T60" fmla="*/ 36 w 62"/>
                <a:gd name="T61" fmla="*/ 26 h 156"/>
                <a:gd name="T62" fmla="*/ 41 w 62"/>
                <a:gd name="T63" fmla="*/ 24 h 156"/>
                <a:gd name="T64" fmla="*/ 50 w 62"/>
                <a:gd name="T65" fmla="*/ 19 h 156"/>
                <a:gd name="T66" fmla="*/ 57 w 62"/>
                <a:gd name="T67" fmla="*/ 19 h 156"/>
                <a:gd name="T68" fmla="*/ 53 w 62"/>
                <a:gd name="T69" fmla="*/ 24 h 156"/>
                <a:gd name="T70" fmla="*/ 48 w 62"/>
                <a:gd name="T71" fmla="*/ 29 h 156"/>
                <a:gd name="T72" fmla="*/ 43 w 62"/>
                <a:gd name="T73" fmla="*/ 33 h 156"/>
                <a:gd name="T74" fmla="*/ 41 w 62"/>
                <a:gd name="T75" fmla="*/ 36 h 156"/>
                <a:gd name="T76" fmla="*/ 41 w 62"/>
                <a:gd name="T77" fmla="*/ 45 h 156"/>
                <a:gd name="T78" fmla="*/ 38 w 62"/>
                <a:gd name="T79" fmla="*/ 55 h 156"/>
                <a:gd name="T80" fmla="*/ 38 w 62"/>
                <a:gd name="T81" fmla="*/ 67 h 156"/>
                <a:gd name="T82" fmla="*/ 36 w 62"/>
                <a:gd name="T83" fmla="*/ 77 h 156"/>
                <a:gd name="T84" fmla="*/ 45 w 62"/>
                <a:gd name="T85" fmla="*/ 77 h 156"/>
                <a:gd name="T86" fmla="*/ 45 w 62"/>
                <a:gd name="T87" fmla="*/ 67 h 156"/>
                <a:gd name="T88" fmla="*/ 50 w 62"/>
                <a:gd name="T89" fmla="*/ 57 h 156"/>
                <a:gd name="T90" fmla="*/ 55 w 62"/>
                <a:gd name="T91" fmla="*/ 53 h 156"/>
                <a:gd name="T92" fmla="*/ 62 w 62"/>
                <a:gd name="T93" fmla="*/ 57 h 1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2"/>
                <a:gd name="T142" fmla="*/ 0 h 156"/>
                <a:gd name="T143" fmla="*/ 62 w 62"/>
                <a:gd name="T144" fmla="*/ 156 h 1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2" h="156">
                  <a:moveTo>
                    <a:pt x="62" y="57"/>
                  </a:moveTo>
                  <a:lnTo>
                    <a:pt x="62" y="43"/>
                  </a:lnTo>
                  <a:lnTo>
                    <a:pt x="62" y="29"/>
                  </a:lnTo>
                  <a:lnTo>
                    <a:pt x="62" y="14"/>
                  </a:lnTo>
                  <a:lnTo>
                    <a:pt x="62" y="0"/>
                  </a:lnTo>
                  <a:lnTo>
                    <a:pt x="53" y="2"/>
                  </a:lnTo>
                  <a:lnTo>
                    <a:pt x="41" y="9"/>
                  </a:lnTo>
                  <a:lnTo>
                    <a:pt x="29" y="17"/>
                  </a:lnTo>
                  <a:lnTo>
                    <a:pt x="21" y="24"/>
                  </a:lnTo>
                  <a:lnTo>
                    <a:pt x="14" y="43"/>
                  </a:lnTo>
                  <a:lnTo>
                    <a:pt x="7" y="74"/>
                  </a:lnTo>
                  <a:lnTo>
                    <a:pt x="2" y="103"/>
                  </a:lnTo>
                  <a:lnTo>
                    <a:pt x="0" y="118"/>
                  </a:lnTo>
                  <a:lnTo>
                    <a:pt x="5" y="125"/>
                  </a:lnTo>
                  <a:lnTo>
                    <a:pt x="9" y="134"/>
                  </a:lnTo>
                  <a:lnTo>
                    <a:pt x="14" y="146"/>
                  </a:lnTo>
                  <a:lnTo>
                    <a:pt x="19" y="156"/>
                  </a:lnTo>
                  <a:lnTo>
                    <a:pt x="24" y="154"/>
                  </a:lnTo>
                  <a:lnTo>
                    <a:pt x="26" y="149"/>
                  </a:lnTo>
                  <a:lnTo>
                    <a:pt x="31" y="146"/>
                  </a:lnTo>
                  <a:lnTo>
                    <a:pt x="33" y="144"/>
                  </a:lnTo>
                  <a:lnTo>
                    <a:pt x="29" y="144"/>
                  </a:lnTo>
                  <a:lnTo>
                    <a:pt x="26" y="137"/>
                  </a:lnTo>
                  <a:lnTo>
                    <a:pt x="21" y="130"/>
                  </a:lnTo>
                  <a:lnTo>
                    <a:pt x="19" y="122"/>
                  </a:lnTo>
                  <a:lnTo>
                    <a:pt x="14" y="118"/>
                  </a:lnTo>
                  <a:lnTo>
                    <a:pt x="17" y="96"/>
                  </a:lnTo>
                  <a:lnTo>
                    <a:pt x="24" y="67"/>
                  </a:lnTo>
                  <a:lnTo>
                    <a:pt x="29" y="41"/>
                  </a:lnTo>
                  <a:lnTo>
                    <a:pt x="31" y="29"/>
                  </a:lnTo>
                  <a:lnTo>
                    <a:pt x="36" y="26"/>
                  </a:lnTo>
                  <a:lnTo>
                    <a:pt x="41" y="24"/>
                  </a:lnTo>
                  <a:lnTo>
                    <a:pt x="50" y="19"/>
                  </a:lnTo>
                  <a:lnTo>
                    <a:pt x="57" y="19"/>
                  </a:lnTo>
                  <a:lnTo>
                    <a:pt x="53" y="24"/>
                  </a:lnTo>
                  <a:lnTo>
                    <a:pt x="48" y="29"/>
                  </a:lnTo>
                  <a:lnTo>
                    <a:pt x="43" y="33"/>
                  </a:lnTo>
                  <a:lnTo>
                    <a:pt x="41" y="36"/>
                  </a:lnTo>
                  <a:lnTo>
                    <a:pt x="41" y="45"/>
                  </a:lnTo>
                  <a:lnTo>
                    <a:pt x="38" y="55"/>
                  </a:lnTo>
                  <a:lnTo>
                    <a:pt x="38" y="67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5" y="67"/>
                  </a:lnTo>
                  <a:lnTo>
                    <a:pt x="50" y="57"/>
                  </a:lnTo>
                  <a:lnTo>
                    <a:pt x="55" y="53"/>
                  </a:lnTo>
                  <a:lnTo>
                    <a:pt x="62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30" name="Freeform 416"/>
            <p:cNvSpPr>
              <a:spLocks/>
            </p:cNvSpPr>
            <p:nvPr/>
          </p:nvSpPr>
          <p:spPr bwMode="auto">
            <a:xfrm>
              <a:off x="3654" y="3156"/>
              <a:ext cx="96" cy="202"/>
            </a:xfrm>
            <a:custGeom>
              <a:avLst/>
              <a:gdLst>
                <a:gd name="T0" fmla="*/ 96 w 96"/>
                <a:gd name="T1" fmla="*/ 31 h 202"/>
                <a:gd name="T2" fmla="*/ 96 w 96"/>
                <a:gd name="T3" fmla="*/ 24 h 202"/>
                <a:gd name="T4" fmla="*/ 96 w 96"/>
                <a:gd name="T5" fmla="*/ 17 h 202"/>
                <a:gd name="T6" fmla="*/ 96 w 96"/>
                <a:gd name="T7" fmla="*/ 10 h 202"/>
                <a:gd name="T8" fmla="*/ 96 w 96"/>
                <a:gd name="T9" fmla="*/ 3 h 202"/>
                <a:gd name="T10" fmla="*/ 91 w 96"/>
                <a:gd name="T11" fmla="*/ 0 h 202"/>
                <a:gd name="T12" fmla="*/ 86 w 96"/>
                <a:gd name="T13" fmla="*/ 0 h 202"/>
                <a:gd name="T14" fmla="*/ 81 w 96"/>
                <a:gd name="T15" fmla="*/ 3 h 202"/>
                <a:gd name="T16" fmla="*/ 74 w 96"/>
                <a:gd name="T17" fmla="*/ 7 h 202"/>
                <a:gd name="T18" fmla="*/ 64 w 96"/>
                <a:gd name="T19" fmla="*/ 15 h 202"/>
                <a:gd name="T20" fmla="*/ 55 w 96"/>
                <a:gd name="T21" fmla="*/ 22 h 202"/>
                <a:gd name="T22" fmla="*/ 45 w 96"/>
                <a:gd name="T23" fmla="*/ 29 h 202"/>
                <a:gd name="T24" fmla="*/ 38 w 96"/>
                <a:gd name="T25" fmla="*/ 34 h 202"/>
                <a:gd name="T26" fmla="*/ 33 w 96"/>
                <a:gd name="T27" fmla="*/ 43 h 202"/>
                <a:gd name="T28" fmla="*/ 24 w 96"/>
                <a:gd name="T29" fmla="*/ 55 h 202"/>
                <a:gd name="T30" fmla="*/ 16 w 96"/>
                <a:gd name="T31" fmla="*/ 70 h 202"/>
                <a:gd name="T32" fmla="*/ 14 w 96"/>
                <a:gd name="T33" fmla="*/ 82 h 202"/>
                <a:gd name="T34" fmla="*/ 12 w 96"/>
                <a:gd name="T35" fmla="*/ 101 h 202"/>
                <a:gd name="T36" fmla="*/ 7 w 96"/>
                <a:gd name="T37" fmla="*/ 130 h 202"/>
                <a:gd name="T38" fmla="*/ 2 w 96"/>
                <a:gd name="T39" fmla="*/ 156 h 202"/>
                <a:gd name="T40" fmla="*/ 0 w 96"/>
                <a:gd name="T41" fmla="*/ 171 h 202"/>
                <a:gd name="T42" fmla="*/ 2 w 96"/>
                <a:gd name="T43" fmla="*/ 173 h 202"/>
                <a:gd name="T44" fmla="*/ 9 w 96"/>
                <a:gd name="T45" fmla="*/ 178 h 202"/>
                <a:gd name="T46" fmla="*/ 14 w 96"/>
                <a:gd name="T47" fmla="*/ 185 h 202"/>
                <a:gd name="T48" fmla="*/ 16 w 96"/>
                <a:gd name="T49" fmla="*/ 188 h 202"/>
                <a:gd name="T50" fmla="*/ 19 w 96"/>
                <a:gd name="T51" fmla="*/ 192 h 202"/>
                <a:gd name="T52" fmla="*/ 19 w 96"/>
                <a:gd name="T53" fmla="*/ 195 h 202"/>
                <a:gd name="T54" fmla="*/ 21 w 96"/>
                <a:gd name="T55" fmla="*/ 200 h 202"/>
                <a:gd name="T56" fmla="*/ 21 w 96"/>
                <a:gd name="T57" fmla="*/ 202 h 202"/>
                <a:gd name="T58" fmla="*/ 24 w 96"/>
                <a:gd name="T59" fmla="*/ 197 h 202"/>
                <a:gd name="T60" fmla="*/ 26 w 96"/>
                <a:gd name="T61" fmla="*/ 190 h 202"/>
                <a:gd name="T62" fmla="*/ 28 w 96"/>
                <a:gd name="T63" fmla="*/ 185 h 202"/>
                <a:gd name="T64" fmla="*/ 28 w 96"/>
                <a:gd name="T65" fmla="*/ 183 h 202"/>
                <a:gd name="T66" fmla="*/ 24 w 96"/>
                <a:gd name="T67" fmla="*/ 178 h 202"/>
                <a:gd name="T68" fmla="*/ 21 w 96"/>
                <a:gd name="T69" fmla="*/ 176 h 202"/>
                <a:gd name="T70" fmla="*/ 19 w 96"/>
                <a:gd name="T71" fmla="*/ 171 h 202"/>
                <a:gd name="T72" fmla="*/ 16 w 96"/>
                <a:gd name="T73" fmla="*/ 168 h 202"/>
                <a:gd name="T74" fmla="*/ 16 w 96"/>
                <a:gd name="T75" fmla="*/ 154 h 202"/>
                <a:gd name="T76" fmla="*/ 21 w 96"/>
                <a:gd name="T77" fmla="*/ 123 h 202"/>
                <a:gd name="T78" fmla="*/ 24 w 96"/>
                <a:gd name="T79" fmla="*/ 94 h 202"/>
                <a:gd name="T80" fmla="*/ 26 w 96"/>
                <a:gd name="T81" fmla="*/ 77 h 202"/>
                <a:gd name="T82" fmla="*/ 36 w 96"/>
                <a:gd name="T83" fmla="*/ 67 h 202"/>
                <a:gd name="T84" fmla="*/ 55 w 96"/>
                <a:gd name="T85" fmla="*/ 53 h 202"/>
                <a:gd name="T86" fmla="*/ 76 w 96"/>
                <a:gd name="T87" fmla="*/ 39 h 202"/>
                <a:gd name="T88" fmla="*/ 96 w 96"/>
                <a:gd name="T89" fmla="*/ 31 h 2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"/>
                <a:gd name="T136" fmla="*/ 0 h 202"/>
                <a:gd name="T137" fmla="*/ 96 w 96"/>
                <a:gd name="T138" fmla="*/ 202 h 2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" h="202">
                  <a:moveTo>
                    <a:pt x="96" y="31"/>
                  </a:moveTo>
                  <a:lnTo>
                    <a:pt x="96" y="24"/>
                  </a:lnTo>
                  <a:lnTo>
                    <a:pt x="96" y="17"/>
                  </a:lnTo>
                  <a:lnTo>
                    <a:pt x="96" y="10"/>
                  </a:lnTo>
                  <a:lnTo>
                    <a:pt x="96" y="3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4" y="7"/>
                  </a:lnTo>
                  <a:lnTo>
                    <a:pt x="64" y="15"/>
                  </a:lnTo>
                  <a:lnTo>
                    <a:pt x="55" y="22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33" y="43"/>
                  </a:lnTo>
                  <a:lnTo>
                    <a:pt x="24" y="55"/>
                  </a:lnTo>
                  <a:lnTo>
                    <a:pt x="16" y="70"/>
                  </a:lnTo>
                  <a:lnTo>
                    <a:pt x="14" y="82"/>
                  </a:lnTo>
                  <a:lnTo>
                    <a:pt x="12" y="101"/>
                  </a:lnTo>
                  <a:lnTo>
                    <a:pt x="7" y="130"/>
                  </a:lnTo>
                  <a:lnTo>
                    <a:pt x="2" y="156"/>
                  </a:lnTo>
                  <a:lnTo>
                    <a:pt x="0" y="171"/>
                  </a:lnTo>
                  <a:lnTo>
                    <a:pt x="2" y="173"/>
                  </a:lnTo>
                  <a:lnTo>
                    <a:pt x="9" y="178"/>
                  </a:lnTo>
                  <a:lnTo>
                    <a:pt x="14" y="185"/>
                  </a:lnTo>
                  <a:lnTo>
                    <a:pt x="16" y="188"/>
                  </a:lnTo>
                  <a:lnTo>
                    <a:pt x="19" y="192"/>
                  </a:lnTo>
                  <a:lnTo>
                    <a:pt x="19" y="195"/>
                  </a:lnTo>
                  <a:lnTo>
                    <a:pt x="21" y="200"/>
                  </a:lnTo>
                  <a:lnTo>
                    <a:pt x="21" y="202"/>
                  </a:lnTo>
                  <a:lnTo>
                    <a:pt x="24" y="197"/>
                  </a:lnTo>
                  <a:lnTo>
                    <a:pt x="26" y="190"/>
                  </a:lnTo>
                  <a:lnTo>
                    <a:pt x="28" y="185"/>
                  </a:lnTo>
                  <a:lnTo>
                    <a:pt x="28" y="183"/>
                  </a:lnTo>
                  <a:lnTo>
                    <a:pt x="24" y="178"/>
                  </a:lnTo>
                  <a:lnTo>
                    <a:pt x="21" y="176"/>
                  </a:lnTo>
                  <a:lnTo>
                    <a:pt x="19" y="171"/>
                  </a:lnTo>
                  <a:lnTo>
                    <a:pt x="16" y="168"/>
                  </a:lnTo>
                  <a:lnTo>
                    <a:pt x="16" y="154"/>
                  </a:lnTo>
                  <a:lnTo>
                    <a:pt x="21" y="123"/>
                  </a:lnTo>
                  <a:lnTo>
                    <a:pt x="24" y="94"/>
                  </a:lnTo>
                  <a:lnTo>
                    <a:pt x="26" y="77"/>
                  </a:lnTo>
                  <a:lnTo>
                    <a:pt x="36" y="67"/>
                  </a:lnTo>
                  <a:lnTo>
                    <a:pt x="55" y="53"/>
                  </a:lnTo>
                  <a:lnTo>
                    <a:pt x="76" y="39"/>
                  </a:lnTo>
                  <a:lnTo>
                    <a:pt x="96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31" name="Freeform 417"/>
            <p:cNvSpPr>
              <a:spLocks/>
            </p:cNvSpPr>
            <p:nvPr/>
          </p:nvSpPr>
          <p:spPr bwMode="auto">
            <a:xfrm>
              <a:off x="3632" y="3113"/>
              <a:ext cx="120" cy="178"/>
            </a:xfrm>
            <a:custGeom>
              <a:avLst/>
              <a:gdLst>
                <a:gd name="T0" fmla="*/ 118 w 120"/>
                <a:gd name="T1" fmla="*/ 26 h 178"/>
                <a:gd name="T2" fmla="*/ 120 w 120"/>
                <a:gd name="T3" fmla="*/ 19 h 178"/>
                <a:gd name="T4" fmla="*/ 120 w 120"/>
                <a:gd name="T5" fmla="*/ 12 h 178"/>
                <a:gd name="T6" fmla="*/ 120 w 120"/>
                <a:gd name="T7" fmla="*/ 5 h 178"/>
                <a:gd name="T8" fmla="*/ 120 w 120"/>
                <a:gd name="T9" fmla="*/ 0 h 178"/>
                <a:gd name="T10" fmla="*/ 94 w 120"/>
                <a:gd name="T11" fmla="*/ 9 h 178"/>
                <a:gd name="T12" fmla="*/ 72 w 120"/>
                <a:gd name="T13" fmla="*/ 26 h 178"/>
                <a:gd name="T14" fmla="*/ 50 w 120"/>
                <a:gd name="T15" fmla="*/ 43 h 178"/>
                <a:gd name="T16" fmla="*/ 31 w 120"/>
                <a:gd name="T17" fmla="*/ 67 h 178"/>
                <a:gd name="T18" fmla="*/ 17 w 120"/>
                <a:gd name="T19" fmla="*/ 91 h 178"/>
                <a:gd name="T20" fmla="*/ 5 w 120"/>
                <a:gd name="T21" fmla="*/ 118 h 178"/>
                <a:gd name="T22" fmla="*/ 0 w 120"/>
                <a:gd name="T23" fmla="*/ 146 h 178"/>
                <a:gd name="T24" fmla="*/ 0 w 120"/>
                <a:gd name="T25" fmla="*/ 178 h 178"/>
                <a:gd name="T26" fmla="*/ 2 w 120"/>
                <a:gd name="T27" fmla="*/ 154 h 178"/>
                <a:gd name="T28" fmla="*/ 12 w 120"/>
                <a:gd name="T29" fmla="*/ 127 h 178"/>
                <a:gd name="T30" fmla="*/ 26 w 120"/>
                <a:gd name="T31" fmla="*/ 101 h 178"/>
                <a:gd name="T32" fmla="*/ 46 w 120"/>
                <a:gd name="T33" fmla="*/ 77 h 178"/>
                <a:gd name="T34" fmla="*/ 62 w 120"/>
                <a:gd name="T35" fmla="*/ 58 h 178"/>
                <a:gd name="T36" fmla="*/ 84 w 120"/>
                <a:gd name="T37" fmla="*/ 41 h 178"/>
                <a:gd name="T38" fmla="*/ 101 w 120"/>
                <a:gd name="T39" fmla="*/ 29 h 178"/>
                <a:gd name="T40" fmla="*/ 118 w 120"/>
                <a:gd name="T41" fmla="*/ 26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178"/>
                <a:gd name="T65" fmla="*/ 120 w 120"/>
                <a:gd name="T66" fmla="*/ 178 h 17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178">
                  <a:moveTo>
                    <a:pt x="118" y="26"/>
                  </a:moveTo>
                  <a:lnTo>
                    <a:pt x="120" y="19"/>
                  </a:lnTo>
                  <a:lnTo>
                    <a:pt x="120" y="12"/>
                  </a:lnTo>
                  <a:lnTo>
                    <a:pt x="120" y="5"/>
                  </a:lnTo>
                  <a:lnTo>
                    <a:pt x="120" y="0"/>
                  </a:lnTo>
                  <a:lnTo>
                    <a:pt x="94" y="9"/>
                  </a:lnTo>
                  <a:lnTo>
                    <a:pt x="72" y="26"/>
                  </a:lnTo>
                  <a:lnTo>
                    <a:pt x="50" y="43"/>
                  </a:lnTo>
                  <a:lnTo>
                    <a:pt x="31" y="67"/>
                  </a:lnTo>
                  <a:lnTo>
                    <a:pt x="17" y="91"/>
                  </a:lnTo>
                  <a:lnTo>
                    <a:pt x="5" y="118"/>
                  </a:lnTo>
                  <a:lnTo>
                    <a:pt x="0" y="146"/>
                  </a:lnTo>
                  <a:lnTo>
                    <a:pt x="0" y="178"/>
                  </a:lnTo>
                  <a:lnTo>
                    <a:pt x="2" y="154"/>
                  </a:lnTo>
                  <a:lnTo>
                    <a:pt x="12" y="127"/>
                  </a:lnTo>
                  <a:lnTo>
                    <a:pt x="26" y="101"/>
                  </a:lnTo>
                  <a:lnTo>
                    <a:pt x="46" y="77"/>
                  </a:lnTo>
                  <a:lnTo>
                    <a:pt x="62" y="58"/>
                  </a:lnTo>
                  <a:lnTo>
                    <a:pt x="84" y="41"/>
                  </a:lnTo>
                  <a:lnTo>
                    <a:pt x="101" y="29"/>
                  </a:lnTo>
                  <a:lnTo>
                    <a:pt x="11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6160" name="Picture 7" descr="naca213j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112" y="2668470"/>
            <a:ext cx="21431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FORGETM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6677" y="5056709"/>
            <a:ext cx="113347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75" descr="H:\Библиотека графики\Люди\J0079211.WMF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24"/>
          <a:stretch>
            <a:fillRect/>
          </a:stretch>
        </p:blipFill>
        <p:spPr bwMode="auto">
          <a:xfrm>
            <a:off x="7358063" y="1990725"/>
            <a:ext cx="13049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8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86"/>
    </mc:Choice>
    <mc:Fallback xmlns="">
      <p:transition spd="slow" advTm="1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25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5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4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68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180"/>
                            </p:stCondLst>
                            <p:childTnLst>
                              <p:par>
                                <p:cTn id="6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460"/>
                            </p:stCondLst>
                            <p:childTnLst>
                              <p:par>
                                <p:cTn id="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460"/>
                            </p:stCondLst>
                            <p:childTnLst>
                              <p:par>
                                <p:cTn id="7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2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19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4487" y="2413337"/>
            <a:ext cx="7628386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buClr>
                <a:srgbClr val="FFFF00"/>
              </a:buClr>
            </a:pP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Оформлена выставка рисунков «Кому нужна вода».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FFFF00"/>
              </a:buClr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4276" y="3861048"/>
            <a:ext cx="7632848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узнали, что вода одна из самых главных жидкостей на земле. Без воды нет жизни, всё живое гибнет.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Узнали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вода не имеет: формы, цвета, запаха,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вкуса,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при определённых условиях это можно изменить. Воду можно заморозить, разморозить, окрасить, придать вкус. Водой можно смыть грязь.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Закладываются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основы бережного  отношения к ресурсам: воде.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достигли поставленной цели, и выполнили все задачи  в этом проекте. 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07705" y="404664"/>
            <a:ext cx="6912768" cy="1033272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128792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1. Г.П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Тугушева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А.Е. Чистякова – Экспериментальная деятельность </a:t>
            </a:r>
            <a:r>
              <a:rPr lang="ru-RU" sz="640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возраста: Детство-Пресс, 2013.</a:t>
            </a:r>
          </a:p>
          <a:p>
            <a:pPr marL="0" lvl="0" indent="0"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2. Организация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экспериментальной деятельности дошкольников: Методические рекомендации/под ред. Прохоровой Л.Н. – М.: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6400" b="1" dirty="0">
                <a:latin typeface="Times New Roman" pitchFamily="18" charset="0"/>
                <a:cs typeface="Times New Roman" pitchFamily="18" charset="0"/>
              </a:rPr>
              <a:t>Интернет-ресурсы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1. http://www.maaam.ru/detskijsad/proekt-isledovatelskoi-dejatelnosti-na-temu-volshebnica-voda.html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2. http://50ds.ru/metodist/7151-proekt-volshebnitsa-voda-sredniy-doshkolnyy-vozrast.html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3. http://www.o-detstve.ru/forchildren/research-project/9679.html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4. http://znayka.net/poslovicy/o-vode/ </a:t>
            </a: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5. http://kladraz.ru/zagadki-dlja-detei/zagadki-pro-vodu.html </a:t>
            </a:r>
          </a:p>
          <a:p>
            <a:pPr marL="0" indent="0">
              <a:buNone/>
            </a:pP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08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4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7191" y="1916832"/>
            <a:ext cx="6336704" cy="334245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первый и любимый всеми детьми объект для исследования. С водой дети соприкасаются с первых дней жизни. И как только начинают хоть что-то понимать, принимаются за игры с водой.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Очень важно научить людей, и особенно детей, наше будущее поколение – бережному отношению к воде. Вода играет огромную роль в нашей жизни, она постоянная наша спутница.             </a:t>
            </a:r>
          </a:p>
          <a:p>
            <a:pPr algn="just">
              <a:lnSpc>
                <a:spcPct val="80000"/>
              </a:lnSpc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Важно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ребенок мог оценить поведение человека в природе, высказать свое суждение по этой проблеме. И мы должны создать условия для общения ребенка с природой и для посильной деятельности.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247191" y="799846"/>
            <a:ext cx="6649618" cy="6186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kern="10" spc="50" dirty="0">
                <a:ln w="11430"/>
                <a:solidFill>
                  <a:srgbClr val="7030A0"/>
                </a:solidFill>
                <a:latin typeface="Times New Roman"/>
                <a:cs typeface="Times New Roman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75352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45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3063" y="2060848"/>
            <a:ext cx="6990119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Проект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 на закрепление и углубление знаний детей о свойствах воды. В ходе проекта дети узнают о том, что вода находится вокруг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разном состоянии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снег, туман, лед).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Дошкольники узнают, что вода необходима для всего живого мира (человека, животных, птиц, рыб, растений).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Узнают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вода – это бесценный дар природы, который нужно бережно сохранять.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4248" y="764704"/>
            <a:ext cx="7038934" cy="593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prstTxWarp prst="textPlai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Аннотация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2482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9334" y="954089"/>
            <a:ext cx="8205330" cy="4247317"/>
          </a:xfrm>
          <a:prstGeom prst="rect">
            <a:avLst/>
          </a:prstGeom>
          <a:solidFill>
            <a:schemeClr val="accent5">
              <a:tint val="50000"/>
              <a:satMod val="30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kumimoji="0" lang="en-US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kumimoji="0" lang="ru-RU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этап. Организационно - подготовительный: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Постановка цели и задач.</a:t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Подбор методической и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дидактической 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литературы.</a:t>
            </a:r>
          </a:p>
          <a:p>
            <a:pPr lvl="0"/>
            <a:endParaRPr kumimoji="0" lang="ru-RU" b="1" i="0" u="sng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kumimoji="0" lang="en-US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II</a:t>
            </a:r>
            <a:r>
              <a:rPr kumimoji="0" lang="ru-RU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этап</a:t>
            </a:r>
            <a:r>
              <a:rPr kumimoji="0" lang="en-US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b="1" i="0" u="sng" strike="noStrike" kern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b="1" i="0" u="sng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Познавательно - практический: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Занятия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эксперименты.</a:t>
            </a:r>
          </a:p>
          <a:p>
            <a:pPr lvl="0"/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Чтение </a:t>
            </a:r>
            <a:r>
              <a:rPr lang="ru-RU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художественной </a:t>
            </a:r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литературы по данной теме.</a:t>
            </a:r>
            <a:endParaRPr lang="ru-RU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lang="ru-RU" b="1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Беседы по данной теме.</a:t>
            </a:r>
            <a:endParaRPr lang="ru-RU" b="1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/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Наблюдения на прогулке.</a:t>
            </a:r>
          </a:p>
          <a:p>
            <a:pPr lvl="0"/>
            <a:endParaRPr lang="ru-RU" b="1" u="sng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u="sng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u="sng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en-US" b="1" u="sng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u="sng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Заключительный:</a:t>
            </a:r>
          </a:p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Выставка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рисунков по теме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Кому нужна вода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u="sng" kern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b="1" i="0" u="none" strike="noStrike" kern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79172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u="sng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Этапы проведения проекта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2204864"/>
            <a:ext cx="5328592" cy="3960440"/>
          </a:xfrm>
        </p:spPr>
        <p:txBody>
          <a:bodyPr>
            <a:prstTxWarp prst="textPlain">
              <a:avLst/>
            </a:prstTxWarp>
          </a:bodyPr>
          <a:lstStyle/>
          <a:p>
            <a:pPr algn="ctr">
              <a:buFontTx/>
              <a:buNone/>
            </a:pPr>
            <a:endParaRPr lang="ru-RU" sz="4000" b="1" i="1" dirty="0"/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Жизнь на земле</a:t>
            </a:r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без воды </a:t>
            </a:r>
          </a:p>
          <a:p>
            <a:pPr>
              <a:buFontTx/>
              <a:buNone/>
            </a:pPr>
            <a:r>
              <a:rPr lang="ru-RU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невозможна!</a:t>
            </a:r>
          </a:p>
          <a:p>
            <a:pPr>
              <a:buFontTx/>
              <a:buNone/>
            </a:pP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4000" b="1" i="1" dirty="0"/>
          </a:p>
        </p:txBody>
      </p:sp>
      <p:sp>
        <p:nvSpPr>
          <p:cNvPr id="177156" name="WordArt 4"/>
          <p:cNvSpPr>
            <a:spLocks noChangeArrowheads="1" noChangeShapeType="1" noTextEdit="1"/>
          </p:cNvSpPr>
          <p:nvPr/>
        </p:nvSpPr>
        <p:spPr bwMode="auto">
          <a:xfrm>
            <a:off x="1043296" y="815855"/>
            <a:ext cx="7057405" cy="75613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Plain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</a:p>
        </p:txBody>
      </p:sp>
    </p:spTree>
    <p:extLst>
      <p:ext uri="{BB962C8B-B14F-4D97-AF65-F5344CB8AC3E}">
        <p14:creationId xmlns:p14="http://schemas.microsoft.com/office/powerpoint/2010/main" val="3278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/>
      <p:bldP spid="177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648176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Основополагающий вопрос:</a:t>
            </a:r>
            <a:br>
              <a:rPr lang="ru-RU" sz="40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Сможем ли мы прожить без воды?</a:t>
            </a:r>
            <a:b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Проблемные </a:t>
            </a:r>
            <a:r>
              <a:rPr lang="ru-RU" sz="36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вопросы:</a:t>
            </a:r>
            <a:br>
              <a:rPr lang="ru-RU" sz="3600" b="1" u="sng" cap="all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Кому нужна вода?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Где мы встречаем воду в природе?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каком состоянии бывает вода?</a:t>
            </a:r>
            <a:endParaRPr lang="ru-RU" sz="3200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6880919"/>
              </p:ext>
            </p:extLst>
          </p:nvPr>
        </p:nvGraphicFramePr>
        <p:xfrm>
          <a:off x="849623" y="2472864"/>
          <a:ext cx="748883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Выноска со стрелкой вниз 7"/>
          <p:cNvSpPr/>
          <p:nvPr/>
        </p:nvSpPr>
        <p:spPr>
          <a:xfrm>
            <a:off x="971600" y="548680"/>
            <a:ext cx="6696744" cy="18002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Вопросы, ответы на которые мы будем искать:</a:t>
            </a:r>
            <a:b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691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Выноска со стрелкой вниз 2"/>
          <p:cNvSpPr/>
          <p:nvPr/>
        </p:nvSpPr>
        <p:spPr>
          <a:xfrm>
            <a:off x="827584" y="620688"/>
            <a:ext cx="7632848" cy="1008112"/>
          </a:xfrm>
          <a:prstGeom prst="downArrowCallou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Что нового и интересного узнают дети:</a:t>
            </a:r>
            <a:endParaRPr lang="ru-RU" sz="20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3707406"/>
              </p:ext>
            </p:extLst>
          </p:nvPr>
        </p:nvGraphicFramePr>
        <p:xfrm>
          <a:off x="1691680" y="1628800"/>
          <a:ext cx="619268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89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05661293-1D9D-4434-B98D-220956D2A8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2093A36-04AE-4AB7-B7A1-84583831A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6EF49F7A-3AE9-4042-BC71-64875E8103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55B9CF9-31CD-4C9D-B88E-809B013DA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42E1212-9DF8-4AFB-9618-1C15EED67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D61ED31-CEED-49AD-8016-03F97DF03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7338CE8-CCA5-4B28-B011-71BE2111C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1.3|0.9|0.8|0.5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756</Words>
  <Application>Microsoft Office PowerPoint</Application>
  <PresentationFormat>Экран (4:3)</PresentationFormat>
  <Paragraphs>145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Основополагающий вопрос:  Сможем ли мы прожить без воды?  Проблемные вопросы:  Кому нужна вода? Где мы встречаем воду в природе? В каком состоянии бывает вода?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Евгений Евгений</cp:lastModifiedBy>
  <cp:revision>80</cp:revision>
  <cp:lastPrinted>2015-03-10T09:58:04Z</cp:lastPrinted>
  <dcterms:created xsi:type="dcterms:W3CDTF">2015-03-01T08:06:03Z</dcterms:created>
  <dcterms:modified xsi:type="dcterms:W3CDTF">2020-09-13T06:15:59Z</dcterms:modified>
</cp:coreProperties>
</file>