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31C13-F79C-423D-B875-1F6183851354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054B0-5AEA-41FB-8259-7CEE95590C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E594-A1CA-479B-A892-BDCF0F761096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878-9B7A-4E46-8A9A-B6A78A85C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E594-A1CA-479B-A892-BDCF0F761096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878-9B7A-4E46-8A9A-B6A78A85C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E594-A1CA-479B-A892-BDCF0F761096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878-9B7A-4E46-8A9A-B6A78A85C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E594-A1CA-479B-A892-BDCF0F761096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878-9B7A-4E46-8A9A-B6A78A85C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E594-A1CA-479B-A892-BDCF0F761096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878-9B7A-4E46-8A9A-B6A78A85C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E594-A1CA-479B-A892-BDCF0F761096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878-9B7A-4E46-8A9A-B6A78A85C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E594-A1CA-479B-A892-BDCF0F761096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878-9B7A-4E46-8A9A-B6A78A85C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E594-A1CA-479B-A892-BDCF0F761096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878-9B7A-4E46-8A9A-B6A78A85C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E594-A1CA-479B-A892-BDCF0F761096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878-9B7A-4E46-8A9A-B6A78A85C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E594-A1CA-479B-A892-BDCF0F761096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878-9B7A-4E46-8A9A-B6A78A85C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9E594-A1CA-479B-A892-BDCF0F761096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E878-9B7A-4E46-8A9A-B6A78A85C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9E594-A1CA-479B-A892-BDCF0F761096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E878-9B7A-4E46-8A9A-B6A78A85C1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2130425"/>
            <a:ext cx="6334472" cy="1470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 памятника «Нормандия Неман»</a:t>
            </a:r>
            <a:endParaRPr lang="ru-RU" sz="3200" dirty="0"/>
          </a:p>
        </p:txBody>
      </p:sp>
      <p:pic>
        <p:nvPicPr>
          <p:cNvPr id="4" name="Содержимое 3" descr="0fB57POqlD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617708" cy="496328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Поделки к Дню Победы</a:t>
            </a:r>
            <a:endParaRPr lang="ru-RU" sz="3200" dirty="0"/>
          </a:p>
        </p:txBody>
      </p:sp>
      <p:pic>
        <p:nvPicPr>
          <p:cNvPr id="6" name="Содержимое 5" descr="5J-9DhJzFL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40557"/>
            <a:ext cx="6956590" cy="521744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Поздравление ветерана</a:t>
            </a:r>
            <a:endParaRPr lang="ru-RU" sz="3200" dirty="0"/>
          </a:p>
        </p:txBody>
      </p:sp>
      <p:pic>
        <p:nvPicPr>
          <p:cNvPr id="4" name="Содержимое 3" descr="ejYl6wnuv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Поделки детей к Дню Победы</a:t>
            </a:r>
            <a:endParaRPr lang="ru-RU" sz="3200" dirty="0"/>
          </a:p>
        </p:txBody>
      </p:sp>
      <p:pic>
        <p:nvPicPr>
          <p:cNvPr id="4" name="Содержимое 3" descr="fkQNjXYMx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Возложение цветов к памятнику</a:t>
            </a:r>
            <a:endParaRPr lang="ru-RU" sz="3200" dirty="0"/>
          </a:p>
        </p:txBody>
      </p:sp>
      <p:pic>
        <p:nvPicPr>
          <p:cNvPr id="4" name="Содержимое 3" descr="IMG_20190508_1117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Возле памятника герою </a:t>
            </a:r>
            <a:r>
              <a:rPr lang="ru-RU" dirty="0" err="1" smtClean="0"/>
              <a:t>Маринеску</a:t>
            </a:r>
            <a:endParaRPr lang="ru-RU" dirty="0"/>
          </a:p>
        </p:txBody>
      </p:sp>
      <p:pic>
        <p:nvPicPr>
          <p:cNvPr id="4" name="Содержимое 3" descr="IMG_20190508_112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Разговор с ветераном</a:t>
            </a:r>
            <a:endParaRPr lang="ru-RU" dirty="0"/>
          </a:p>
        </p:txBody>
      </p:sp>
      <p:pic>
        <p:nvPicPr>
          <p:cNvPr id="4" name="Содержимое 3" descr="IMG_20190508_1127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</Words>
  <Application>Microsoft Office PowerPoint</Application>
  <PresentationFormat>Экран (4:3)</PresentationFormat>
  <Paragraphs>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День Победы</vt:lpstr>
      <vt:lpstr>У памятника «Нормандия Неман»</vt:lpstr>
      <vt:lpstr>Поделки к Дню Победы</vt:lpstr>
      <vt:lpstr>Поздравление ветерана</vt:lpstr>
      <vt:lpstr>Поделки детей к Дню Победы</vt:lpstr>
      <vt:lpstr>Возложение цветов к памятнику</vt:lpstr>
      <vt:lpstr>Возле памятника герою Маринеску</vt:lpstr>
      <vt:lpstr>Разговор с ветераном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мая</dc:title>
  <dc:creator>Миша</dc:creator>
  <cp:lastModifiedBy>Миша</cp:lastModifiedBy>
  <cp:revision>6</cp:revision>
  <dcterms:created xsi:type="dcterms:W3CDTF">2020-10-25T17:15:23Z</dcterms:created>
  <dcterms:modified xsi:type="dcterms:W3CDTF">2020-11-04T17:15:59Z</dcterms:modified>
</cp:coreProperties>
</file>