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310" r:id="rId4"/>
    <p:sldId id="311" r:id="rId5"/>
    <p:sldId id="261" r:id="rId6"/>
    <p:sldId id="299" r:id="rId7"/>
    <p:sldId id="313" r:id="rId8"/>
    <p:sldId id="314" r:id="rId9"/>
    <p:sldId id="31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ACA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190595-CBEB-4026-B41F-5A82731317A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ED367-4A7A-40A5-B30B-FCBAED19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21695"/>
            <a:ext cx="7560840" cy="165618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4000" dirty="0" smtClean="0">
              <a:solidFill>
                <a:srgbClr val="D62ACA"/>
              </a:solidFill>
            </a:endParaRPr>
          </a:p>
          <a:p>
            <a:pPr algn="ctr"/>
            <a:r>
              <a:rPr lang="ru-RU" sz="16000" b="1" dirty="0" err="1" smtClean="0">
                <a:solidFill>
                  <a:srgbClr val="FF0000"/>
                </a:solidFill>
                <a:latin typeface="Bookman Old Style" pitchFamily="18" charset="0"/>
              </a:rPr>
              <a:t>Лэпбук</a:t>
            </a:r>
            <a:r>
              <a:rPr lang="ru-RU" sz="16000" b="1" dirty="0" smtClean="0">
                <a:solidFill>
                  <a:srgbClr val="FF0000"/>
                </a:solidFill>
                <a:latin typeface="Bookman Old Style" pitchFamily="18" charset="0"/>
              </a:rPr>
              <a:t>  и его значение в работе с детьми дошкольного возраста </a:t>
            </a:r>
          </a:p>
          <a:p>
            <a:pPr algn="ctr"/>
            <a:endParaRPr lang="ru-RU" sz="16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r"/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Крылова Надежда Владимировна</a:t>
            </a: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Bookman Old Style" pitchFamily="18" charset="0"/>
              </a:rPr>
              <a:t>Калининград</a:t>
            </a:r>
            <a:r>
              <a:rPr lang="ru-RU" sz="8800" b="1" dirty="0" smtClean="0">
                <a:solidFill>
                  <a:srgbClr val="002060"/>
                </a:solidFill>
                <a:latin typeface="Bookman Old Style" pitchFamily="18" charset="0"/>
              </a:rPr>
              <a:t>,  2019 </a:t>
            </a:r>
            <a:r>
              <a:rPr lang="ru-RU" sz="8800" b="1" dirty="0" smtClean="0">
                <a:solidFill>
                  <a:srgbClr val="002060"/>
                </a:solidFill>
                <a:latin typeface="Bookman Old Style" pitchFamily="18" charset="0"/>
              </a:rPr>
              <a:t>г.</a:t>
            </a:r>
          </a:p>
          <a:p>
            <a:pPr algn="ctr"/>
            <a:endParaRPr lang="ru-RU" sz="4000" dirty="0" smtClean="0">
              <a:solidFill>
                <a:srgbClr val="D62ACA"/>
              </a:solidFill>
            </a:endParaRPr>
          </a:p>
          <a:p>
            <a:pPr algn="ctr"/>
            <a:endParaRPr lang="ru-RU" sz="4000" dirty="0" smtClean="0">
              <a:solidFill>
                <a:srgbClr val="D62ACA"/>
              </a:solidFill>
            </a:endParaRPr>
          </a:p>
          <a:p>
            <a:pPr algn="ctr"/>
            <a:endParaRPr lang="ru-RU" sz="4000" dirty="0" smtClean="0">
              <a:solidFill>
                <a:srgbClr val="D62ACA"/>
              </a:solidFill>
            </a:endParaRPr>
          </a:p>
          <a:p>
            <a:pPr algn="ctr"/>
            <a:endParaRPr lang="ru-RU" sz="1400" dirty="0">
              <a:solidFill>
                <a:srgbClr val="D62AC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04663"/>
            <a:ext cx="6408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 Д/С  №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135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«Сказочная  деревня»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496944" cy="630396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в переводе с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означает - наколенная книга) -это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самодельная книжка-раскладушка или тематическая папка с разными кармашками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играми, загадками,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подвижными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деталями. 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 собирается материал по определенной теме.</a:t>
            </a:r>
          </a:p>
          <a:p>
            <a:pPr marL="45720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этом готовый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это не просто поделка. Это заключительный этап работы над темой,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который дошкольники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проделали самостоятельно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1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15816" y="366192"/>
            <a:ext cx="316835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6926" y="2420888"/>
            <a:ext cx="291632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Справочный инструмент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15816" y="4070888"/>
            <a:ext cx="3024336" cy="216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Партнерская проектная деятельность взрослого с детьми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52120" y="2454424"/>
            <a:ext cx="3312368" cy="2016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Исследовательский проект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>
          <a:xfrm rot="7555792">
            <a:off x="2772014" y="2266912"/>
            <a:ext cx="843043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935323">
            <a:off x="5467497" y="2238092"/>
            <a:ext cx="820485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711164" y="3000936"/>
            <a:ext cx="1577655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62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1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9270" y="1990962"/>
            <a:ext cx="5314471" cy="78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построение образовательной деятельности на основе взаимодействия взрослых с </a:t>
            </a:r>
            <a:r>
              <a:rPr lang="ru-RU" dirty="0" smtClean="0">
                <a:solidFill>
                  <a:srgbClr val="FF0000"/>
                </a:solidFill>
              </a:rPr>
              <a:t>детьми;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9270" y="3103953"/>
            <a:ext cx="531447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развитие любознательности, познавательной мотивации и образовательной </a:t>
            </a:r>
            <a:r>
              <a:rPr lang="ru-RU" dirty="0" smtClean="0">
                <a:solidFill>
                  <a:srgbClr val="FF0000"/>
                </a:solidFill>
              </a:rPr>
              <a:t>активности;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5913" y="4230572"/>
            <a:ext cx="531447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развитие творческой </a:t>
            </a:r>
            <a:r>
              <a:rPr lang="ru-RU" dirty="0">
                <a:solidFill>
                  <a:srgbClr val="FF0000"/>
                </a:solidFill>
              </a:rPr>
              <a:t>активности </a:t>
            </a:r>
            <a:r>
              <a:rPr lang="ru-RU" dirty="0" smtClean="0">
                <a:solidFill>
                  <a:srgbClr val="FF0000"/>
                </a:solidFill>
              </a:rPr>
              <a:t> и   инициативности;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275374"/>
            <a:ext cx="53346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создание условий для участия родителей в образовательной </a:t>
            </a:r>
            <a:r>
              <a:rPr lang="ru-RU" dirty="0" smtClean="0">
                <a:solidFill>
                  <a:srgbClr val="FF0000"/>
                </a:solidFill>
              </a:rPr>
              <a:t>деятельности;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78353" y="260648"/>
            <a:ext cx="273630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ЛЭПБУК </a:t>
            </a:r>
            <a:r>
              <a:rPr lang="ru-RU" sz="2000" dirty="0" smtClean="0">
                <a:solidFill>
                  <a:srgbClr val="FFFF00"/>
                </a:solidFill>
              </a:rPr>
              <a:t>обеспечивает:</a:t>
            </a:r>
            <a:endParaRPr lang="ru-RU" sz="2000" dirty="0">
              <a:solidFill>
                <a:srgbClr val="FFFF00"/>
              </a:solidFill>
            </a:endParaRPr>
          </a:p>
        </p:txBody>
      </p:sp>
      <p:cxnSp>
        <p:nvCxnSpPr>
          <p:cNvPr id="3" name="Прямая со стрелкой 2"/>
          <p:cNvCxnSpPr>
            <a:endCxn id="5" idx="0"/>
          </p:cNvCxnSpPr>
          <p:nvPr/>
        </p:nvCxnSpPr>
        <p:spPr>
          <a:xfrm>
            <a:off x="4546505" y="1636618"/>
            <a:ext cx="1" cy="354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527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295338" cy="6408712"/>
          </a:xfrm>
        </p:spPr>
        <p:txBody>
          <a:bodyPr>
            <a:normAutofit lnSpcReduction="10000"/>
          </a:bodyPr>
          <a:lstStyle/>
          <a:p>
            <a:pPr marL="45720" lvl="0" indent="0" algn="just">
              <a:buNone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отвечает требованиям ФГОС ДО к предметно-развивающей среде: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информативен;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полифункционален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развитию творчества, воображения. Пригоден к использованию одновременно группой детей (в том числе с участием взрослого как играющего партнера);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обладает дидактическими свойствами;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средством художественно-эстетического развития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ребенка, приобщает его к миру искусства; вариативной (есть несколько вариантов использования каждой его части); его структура и содержание доступно детям дошкольного возраста;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 игровую, познавательную, исследовательскую и творческую активность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воспитанников.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C:\Users\Dreamwerker\Desktop\20190124_145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7992888" cy="5994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39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eamwerker\Desktop\20190124_15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968552" cy="3726414"/>
          </a:xfrm>
          <a:prstGeom prst="rect">
            <a:avLst/>
          </a:prstGeom>
          <a:noFill/>
        </p:spPr>
      </p:pic>
      <p:pic>
        <p:nvPicPr>
          <p:cNvPr id="3" name="Picture 2" descr="C:\Users\Dreamwerker\Desktop\20190124_15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0066"/>
            <a:ext cx="5400600" cy="388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eamwerker\Desktop\20190124_15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27" y="476672"/>
            <a:ext cx="843744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43808" y="454580"/>
            <a:ext cx="3240360" cy="886188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Преимущества ЛЭПБУКА: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9532" y="1628800"/>
            <a:ext cx="4968552" cy="92525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Лэпбук</a:t>
            </a:r>
            <a:r>
              <a:rPr lang="ru-RU" dirty="0"/>
              <a:t> привлекает детей своей необычной формой, ярким цветом и разнообразием материала.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707463"/>
            <a:ext cx="4968552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Каждый </a:t>
            </a:r>
            <a:r>
              <a:rPr lang="ru-RU" dirty="0" err="1"/>
              <a:t>лэпбук</a:t>
            </a:r>
            <a:r>
              <a:rPr lang="ru-RU" dirty="0"/>
              <a:t> уникален, нет правильного или неправильного метода его создания.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9532" y="3933056"/>
            <a:ext cx="4968552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над </a:t>
            </a:r>
            <a:r>
              <a:rPr lang="ru-RU" dirty="0" err="1"/>
              <a:t>лэпбуком</a:t>
            </a:r>
            <a:r>
              <a:rPr lang="ru-RU" dirty="0"/>
              <a:t> достаточно разнообразна, опирается на принцип "ничего готового детям"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5157192"/>
            <a:ext cx="4968552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Очень важно создать для каждого ребенка ситуацию успеха и показать значимость вклада каждого ребенка </a:t>
            </a:r>
          </a:p>
        </p:txBody>
      </p:sp>
    </p:spTree>
    <p:extLst>
      <p:ext uri="{BB962C8B-B14F-4D97-AF65-F5344CB8AC3E}">
        <p14:creationId xmlns:p14="http://schemas.microsoft.com/office/powerpoint/2010/main" xmlns="" val="35244059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CFFF43"/>
      </a:dk1>
      <a:lt1>
        <a:sysClr val="window" lastClr="FCFCFC"/>
      </a:lt1>
      <a:dk2>
        <a:srgbClr val="94C600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960</TotalTime>
  <Words>278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 Козловская основная общеобразовательная школа, дошкольная ступень образования  Бутурлиновского муниципального района Воронежской области</dc:title>
  <dc:creator>Ольга</dc:creator>
  <cp:lastModifiedBy>Dreamwerker</cp:lastModifiedBy>
  <cp:revision>108</cp:revision>
  <cp:lastPrinted>2016-11-01T07:49:51Z</cp:lastPrinted>
  <dcterms:created xsi:type="dcterms:W3CDTF">2016-10-07T07:15:31Z</dcterms:created>
  <dcterms:modified xsi:type="dcterms:W3CDTF">2019-01-24T19:26:43Z</dcterms:modified>
</cp:coreProperties>
</file>